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2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6472BE-C165-4B59-9366-9F999A9E71D9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C1CABF64-E4FC-4425-9790-90D93A406D49}">
      <dgm:prSet/>
      <dgm:spPr/>
      <dgm:t>
        <a:bodyPr/>
        <a:lstStyle/>
        <a:p>
          <a:r>
            <a:rPr lang="nl-BE" dirty="0"/>
            <a:t>Erfenis van het verleden en vooruitblik (1:1-4:43)</a:t>
          </a:r>
        </a:p>
      </dgm:t>
    </dgm:pt>
    <dgm:pt modelId="{DE2BB903-0E6B-48F3-9328-5CB518406E3A}" type="parTrans" cxnId="{F6C607EC-1366-423D-9DF6-3FF7630DC287}">
      <dgm:prSet/>
      <dgm:spPr/>
      <dgm:t>
        <a:bodyPr/>
        <a:lstStyle/>
        <a:p>
          <a:endParaRPr lang="nl-BE"/>
        </a:p>
      </dgm:t>
    </dgm:pt>
    <dgm:pt modelId="{ED905389-DF3F-471C-B957-277B31509028}" type="sibTrans" cxnId="{F6C607EC-1366-423D-9DF6-3FF7630DC287}">
      <dgm:prSet/>
      <dgm:spPr/>
      <dgm:t>
        <a:bodyPr/>
        <a:lstStyle/>
        <a:p>
          <a:endParaRPr lang="nl-BE"/>
        </a:p>
      </dgm:t>
    </dgm:pt>
    <dgm:pt modelId="{ABB49BDE-A8E5-4AC0-B8E1-B50FC9F9DEA1}">
      <dgm:prSet/>
      <dgm:spPr/>
      <dgm:t>
        <a:bodyPr/>
        <a:lstStyle/>
        <a:p>
          <a:r>
            <a:rPr lang="nl-BE" dirty="0"/>
            <a:t>Context van de toespraak in Moab (1:1-4)</a:t>
          </a:r>
        </a:p>
      </dgm:t>
    </dgm:pt>
    <dgm:pt modelId="{63250E83-D71A-4620-8AB4-C10001EB5063}" type="parTrans" cxnId="{8684C909-46F1-4948-954D-378D1984E454}">
      <dgm:prSet/>
      <dgm:spPr/>
      <dgm:t>
        <a:bodyPr/>
        <a:lstStyle/>
        <a:p>
          <a:endParaRPr lang="nl-BE"/>
        </a:p>
      </dgm:t>
    </dgm:pt>
    <dgm:pt modelId="{3B3D8768-9B91-43D3-BDFD-E8D8FD1625DC}" type="sibTrans" cxnId="{8684C909-46F1-4948-954D-378D1984E454}">
      <dgm:prSet/>
      <dgm:spPr/>
      <dgm:t>
        <a:bodyPr/>
        <a:lstStyle/>
        <a:p>
          <a:endParaRPr lang="nl-BE"/>
        </a:p>
      </dgm:t>
    </dgm:pt>
    <dgm:pt modelId="{3656286F-21F7-4AAA-81A6-9912A6B603BA}">
      <dgm:prSet/>
      <dgm:spPr/>
      <dgm:t>
        <a:bodyPr/>
        <a:lstStyle/>
        <a:p>
          <a:r>
            <a:rPr lang="nl-BE" dirty="0"/>
            <a:t>Mozes’ eerste toespraak </a:t>
          </a:r>
          <a:br>
            <a:rPr lang="nl-BE" dirty="0"/>
          </a:br>
          <a:r>
            <a:rPr lang="nl-BE" dirty="0"/>
            <a:t>(1:5-4:40)</a:t>
          </a:r>
        </a:p>
      </dgm:t>
    </dgm:pt>
    <dgm:pt modelId="{58C6FFAD-935C-4613-A314-144FF58427B7}" type="parTrans" cxnId="{843B0185-2AD2-4633-B59D-0B36E47250E2}">
      <dgm:prSet/>
      <dgm:spPr/>
      <dgm:t>
        <a:bodyPr/>
        <a:lstStyle/>
        <a:p>
          <a:endParaRPr lang="nl-BE"/>
        </a:p>
      </dgm:t>
    </dgm:pt>
    <dgm:pt modelId="{D500242D-4B65-4C39-8995-7FFDD0BC6D7A}" type="sibTrans" cxnId="{843B0185-2AD2-4633-B59D-0B36E47250E2}">
      <dgm:prSet/>
      <dgm:spPr/>
      <dgm:t>
        <a:bodyPr/>
        <a:lstStyle/>
        <a:p>
          <a:endParaRPr lang="nl-BE"/>
        </a:p>
      </dgm:t>
    </dgm:pt>
    <dgm:pt modelId="{6B77934B-50C7-44B1-9368-485BBA8B3FE0}">
      <dgm:prSet/>
      <dgm:spPr/>
      <dgm:t>
        <a:bodyPr/>
        <a:lstStyle/>
        <a:p>
          <a:r>
            <a:rPr lang="nl-BE" dirty="0"/>
            <a:t>Vrijsteden aangeduid (4:41-43)</a:t>
          </a:r>
        </a:p>
      </dgm:t>
    </dgm:pt>
    <dgm:pt modelId="{5D795044-DC93-451F-A12A-AFC39E33A133}" type="parTrans" cxnId="{45DADF44-7F8C-492E-AD0E-6A898420EE0C}">
      <dgm:prSet/>
      <dgm:spPr/>
      <dgm:t>
        <a:bodyPr/>
        <a:lstStyle/>
        <a:p>
          <a:endParaRPr lang="nl-BE"/>
        </a:p>
      </dgm:t>
    </dgm:pt>
    <dgm:pt modelId="{0634E0BE-8467-46B4-8622-64887390EA5F}" type="sibTrans" cxnId="{45DADF44-7F8C-492E-AD0E-6A898420EE0C}">
      <dgm:prSet/>
      <dgm:spPr/>
      <dgm:t>
        <a:bodyPr/>
        <a:lstStyle/>
        <a:p>
          <a:endParaRPr lang="nl-BE"/>
        </a:p>
      </dgm:t>
    </dgm:pt>
    <dgm:pt modelId="{07FC2A24-073C-4406-86EF-F5A7AB5F1EF7}">
      <dgm:prSet/>
      <dgm:spPr/>
      <dgm:t>
        <a:bodyPr/>
        <a:lstStyle/>
        <a:p>
          <a:r>
            <a:rPr lang="nl-BE" dirty="0"/>
            <a:t>Grondslag: De liefde in de Tien Woorden (4:44-26:19)</a:t>
          </a:r>
        </a:p>
      </dgm:t>
    </dgm:pt>
    <dgm:pt modelId="{691D1F89-C655-46D2-8455-48FEACD3EBF6}" type="parTrans" cxnId="{457806C5-7FE8-489B-B7A0-3EA97BB05A16}">
      <dgm:prSet/>
      <dgm:spPr/>
      <dgm:t>
        <a:bodyPr/>
        <a:lstStyle/>
        <a:p>
          <a:endParaRPr lang="nl-BE"/>
        </a:p>
      </dgm:t>
    </dgm:pt>
    <dgm:pt modelId="{AB739119-484B-4902-B11F-F362E6AA5245}" type="sibTrans" cxnId="{457806C5-7FE8-489B-B7A0-3EA97BB05A16}">
      <dgm:prSet/>
      <dgm:spPr/>
      <dgm:t>
        <a:bodyPr/>
        <a:lstStyle/>
        <a:p>
          <a:endParaRPr lang="nl-BE"/>
        </a:p>
      </dgm:t>
    </dgm:pt>
    <dgm:pt modelId="{F6FCD323-D3C7-435D-B52E-64FC0EB82E2F}">
      <dgm:prSet/>
      <dgm:spPr/>
      <dgm:t>
        <a:bodyPr/>
        <a:lstStyle/>
        <a:p>
          <a:r>
            <a:rPr lang="nl-BE" dirty="0"/>
            <a:t>Context van de toespraak in </a:t>
          </a:r>
          <a:r>
            <a:rPr lang="nl-BE" dirty="0" err="1"/>
            <a:t>Sihon</a:t>
          </a:r>
          <a:r>
            <a:rPr lang="nl-BE" dirty="0"/>
            <a:t> (4:44-49)</a:t>
          </a:r>
        </a:p>
      </dgm:t>
    </dgm:pt>
    <dgm:pt modelId="{FEAAE0AD-0891-4B96-99D4-31C982D7B575}" type="parTrans" cxnId="{45F2ED18-7A9F-4369-9007-32F64E245360}">
      <dgm:prSet/>
      <dgm:spPr/>
      <dgm:t>
        <a:bodyPr/>
        <a:lstStyle/>
        <a:p>
          <a:endParaRPr lang="nl-BE"/>
        </a:p>
      </dgm:t>
    </dgm:pt>
    <dgm:pt modelId="{B2C36B97-BC1E-4258-B508-0662F2405322}" type="sibTrans" cxnId="{45F2ED18-7A9F-4369-9007-32F64E245360}">
      <dgm:prSet/>
      <dgm:spPr/>
      <dgm:t>
        <a:bodyPr/>
        <a:lstStyle/>
        <a:p>
          <a:endParaRPr lang="nl-BE"/>
        </a:p>
      </dgm:t>
    </dgm:pt>
    <dgm:pt modelId="{534FC0BC-D62D-4766-8595-30C8A14B3610}">
      <dgm:prSet/>
      <dgm:spPr/>
      <dgm:t>
        <a:bodyPr/>
        <a:lstStyle/>
        <a:p>
          <a:r>
            <a:rPr lang="nl-BE" dirty="0"/>
            <a:t>Mozes’ tweede toespraak (5:1-11:32)</a:t>
          </a:r>
        </a:p>
      </dgm:t>
    </dgm:pt>
    <dgm:pt modelId="{F0E0FFBB-4F57-4D6D-9A8D-3EEEF878D08F}" type="parTrans" cxnId="{1E0EE596-0399-4A8E-9172-7691E0C52131}">
      <dgm:prSet/>
      <dgm:spPr/>
      <dgm:t>
        <a:bodyPr/>
        <a:lstStyle/>
        <a:p>
          <a:endParaRPr lang="nl-BE"/>
        </a:p>
      </dgm:t>
    </dgm:pt>
    <dgm:pt modelId="{4217ABCB-56C1-4D7F-B741-F6FB39D72DA0}" type="sibTrans" cxnId="{1E0EE596-0399-4A8E-9172-7691E0C52131}">
      <dgm:prSet/>
      <dgm:spPr/>
      <dgm:t>
        <a:bodyPr/>
        <a:lstStyle/>
        <a:p>
          <a:endParaRPr lang="nl-BE"/>
        </a:p>
      </dgm:t>
    </dgm:pt>
    <dgm:pt modelId="{1D2612C0-C559-4EBB-A1A4-E38FD0C42DCF}">
      <dgm:prSet/>
      <dgm:spPr/>
      <dgm:t>
        <a:bodyPr/>
        <a:lstStyle/>
        <a:p>
          <a:r>
            <a:rPr lang="nl-BE" dirty="0"/>
            <a:t>De keuze voor zegen of vloek in het leven</a:t>
          </a:r>
          <a:br>
            <a:rPr lang="nl-BE" dirty="0"/>
          </a:br>
          <a:r>
            <a:rPr lang="nl-BE" dirty="0"/>
            <a:t>(11:26-32)</a:t>
          </a:r>
        </a:p>
      </dgm:t>
    </dgm:pt>
    <dgm:pt modelId="{1A44C3C4-05B3-4298-ABF9-60A82C717F92}" type="parTrans" cxnId="{BFF9EEB5-6858-4F22-B6D8-B879F266E1A2}">
      <dgm:prSet/>
      <dgm:spPr/>
      <dgm:t>
        <a:bodyPr/>
        <a:lstStyle/>
        <a:p>
          <a:endParaRPr lang="nl-BE"/>
        </a:p>
      </dgm:t>
    </dgm:pt>
    <dgm:pt modelId="{48F3AD7B-81DD-460F-9169-B68DB4E318B4}" type="sibTrans" cxnId="{BFF9EEB5-6858-4F22-B6D8-B879F266E1A2}">
      <dgm:prSet/>
      <dgm:spPr/>
      <dgm:t>
        <a:bodyPr/>
        <a:lstStyle/>
        <a:p>
          <a:endParaRPr lang="nl-BE"/>
        </a:p>
      </dgm:t>
    </dgm:pt>
    <dgm:pt modelId="{14C3CF5A-075A-42B4-9371-68A11C30FB03}">
      <dgm:prSet/>
      <dgm:spPr/>
      <dgm:t>
        <a:bodyPr/>
        <a:lstStyle/>
        <a:p>
          <a:r>
            <a:rPr lang="nl-BE" dirty="0"/>
            <a:t>Liefde als toepassing van de Tien Woorden (12:1-26:19)</a:t>
          </a:r>
        </a:p>
      </dgm:t>
    </dgm:pt>
    <dgm:pt modelId="{AD48720E-5775-4035-BCA0-E193B73CD3A4}" type="parTrans" cxnId="{B69994F4-0B24-4114-9C7B-F18AD6473481}">
      <dgm:prSet/>
      <dgm:spPr/>
      <dgm:t>
        <a:bodyPr/>
        <a:lstStyle/>
        <a:p>
          <a:endParaRPr lang="nl-BE"/>
        </a:p>
      </dgm:t>
    </dgm:pt>
    <dgm:pt modelId="{629B5B25-A857-4C09-8AC8-F93DC788D6AB}" type="sibTrans" cxnId="{B69994F4-0B24-4114-9C7B-F18AD6473481}">
      <dgm:prSet/>
      <dgm:spPr/>
      <dgm:t>
        <a:bodyPr/>
        <a:lstStyle/>
        <a:p>
          <a:endParaRPr lang="nl-BE"/>
        </a:p>
      </dgm:t>
    </dgm:pt>
    <dgm:pt modelId="{E279832C-34A5-4DA9-8FF5-689604769DA9}">
      <dgm:prSet/>
      <dgm:spPr/>
      <dgm:t>
        <a:bodyPr/>
        <a:lstStyle/>
        <a:p>
          <a:r>
            <a:rPr lang="nl-BE" dirty="0"/>
            <a:t>Verantwoordelijkheid (27:1-30:20)</a:t>
          </a:r>
        </a:p>
      </dgm:t>
    </dgm:pt>
    <dgm:pt modelId="{9A1D544B-CF19-400E-BC04-D9E66F970179}" type="parTrans" cxnId="{A986D639-8C94-4079-A419-3438591E5D35}">
      <dgm:prSet/>
      <dgm:spPr/>
      <dgm:t>
        <a:bodyPr/>
        <a:lstStyle/>
        <a:p>
          <a:endParaRPr lang="nl-BE"/>
        </a:p>
      </dgm:t>
    </dgm:pt>
    <dgm:pt modelId="{7EFEDBE7-14B4-4AE5-944A-D50840F8077C}" type="sibTrans" cxnId="{A986D639-8C94-4079-A419-3438591E5D35}">
      <dgm:prSet/>
      <dgm:spPr/>
      <dgm:t>
        <a:bodyPr/>
        <a:lstStyle/>
        <a:p>
          <a:endParaRPr lang="nl-BE"/>
        </a:p>
      </dgm:t>
    </dgm:pt>
    <dgm:pt modelId="{F60754BC-9D0A-4B8A-8E33-899D8371ECDF}">
      <dgm:prSet/>
      <dgm:spPr/>
      <dgm:t>
        <a:bodyPr/>
        <a:lstStyle/>
        <a:p>
          <a:r>
            <a:rPr lang="nl-BE" dirty="0"/>
            <a:t>Mozes’ derde toespraak: zegen en vloek</a:t>
          </a:r>
          <a:br>
            <a:rPr lang="nl-BE" dirty="0"/>
          </a:br>
          <a:r>
            <a:rPr lang="nl-BE" dirty="0"/>
            <a:t>(27:1-28:68)</a:t>
          </a:r>
        </a:p>
      </dgm:t>
    </dgm:pt>
    <dgm:pt modelId="{A9506592-EF33-4CCB-935F-66E98FEAF8DB}" type="parTrans" cxnId="{4C01BD23-B69D-4CD8-BF54-4E9B216080E2}">
      <dgm:prSet/>
      <dgm:spPr/>
      <dgm:t>
        <a:bodyPr/>
        <a:lstStyle/>
        <a:p>
          <a:endParaRPr lang="nl-BE"/>
        </a:p>
      </dgm:t>
    </dgm:pt>
    <dgm:pt modelId="{823F1503-CD1B-4BF3-B5B1-5544B20148C3}" type="sibTrans" cxnId="{4C01BD23-B69D-4CD8-BF54-4E9B216080E2}">
      <dgm:prSet/>
      <dgm:spPr/>
      <dgm:t>
        <a:bodyPr/>
        <a:lstStyle/>
        <a:p>
          <a:endParaRPr lang="nl-BE"/>
        </a:p>
      </dgm:t>
    </dgm:pt>
    <dgm:pt modelId="{E95F9987-8921-487B-BD19-4945AC8B8862}">
      <dgm:prSet/>
      <dgm:spPr/>
      <dgm:t>
        <a:bodyPr/>
        <a:lstStyle/>
        <a:p>
          <a:r>
            <a:rPr lang="nl-BE" dirty="0"/>
            <a:t>Mozes’ vierde toespraak: Moab-verbond</a:t>
          </a:r>
          <a:br>
            <a:rPr lang="nl-BE" dirty="0"/>
          </a:br>
          <a:r>
            <a:rPr lang="nl-BE" dirty="0"/>
            <a:t>(29:1-30:20)</a:t>
          </a:r>
        </a:p>
      </dgm:t>
    </dgm:pt>
    <dgm:pt modelId="{CF0C2FD1-7C6D-47F3-9BD0-366833BF7A75}" type="parTrans" cxnId="{60878A8E-F7F1-41C0-8FD6-564D4AA6153C}">
      <dgm:prSet/>
      <dgm:spPr/>
      <dgm:t>
        <a:bodyPr/>
        <a:lstStyle/>
        <a:p>
          <a:endParaRPr lang="nl-BE"/>
        </a:p>
      </dgm:t>
    </dgm:pt>
    <dgm:pt modelId="{CAAEECB1-DE2A-4C36-891B-E5FCCD579696}" type="sibTrans" cxnId="{60878A8E-F7F1-41C0-8FD6-564D4AA6153C}">
      <dgm:prSet/>
      <dgm:spPr/>
      <dgm:t>
        <a:bodyPr/>
        <a:lstStyle/>
        <a:p>
          <a:endParaRPr lang="nl-BE"/>
        </a:p>
      </dgm:t>
    </dgm:pt>
    <dgm:pt modelId="{6C6D48CD-3BB5-4698-A4D9-FABD9668AC45}">
      <dgm:prSet/>
      <dgm:spPr/>
      <dgm:t>
        <a:bodyPr/>
        <a:lstStyle/>
        <a:p>
          <a:r>
            <a:rPr lang="nl-BE" dirty="0"/>
            <a:t>Erfenis van de toekomst: Levenseinde van Mozes (31:1-34:12)</a:t>
          </a:r>
        </a:p>
      </dgm:t>
    </dgm:pt>
    <dgm:pt modelId="{54257864-7C64-4A37-8AE3-02C24D3FC619}" type="parTrans" cxnId="{F0705AD4-BE0D-4541-A041-258D32E5D522}">
      <dgm:prSet/>
      <dgm:spPr/>
      <dgm:t>
        <a:bodyPr/>
        <a:lstStyle/>
        <a:p>
          <a:endParaRPr lang="nl-BE"/>
        </a:p>
      </dgm:t>
    </dgm:pt>
    <dgm:pt modelId="{D61EC0F8-BE7C-47C4-9029-CC2AFD4FA9FE}" type="sibTrans" cxnId="{F0705AD4-BE0D-4541-A041-258D32E5D522}">
      <dgm:prSet/>
      <dgm:spPr/>
      <dgm:t>
        <a:bodyPr/>
        <a:lstStyle/>
        <a:p>
          <a:endParaRPr lang="nl-BE"/>
        </a:p>
      </dgm:t>
    </dgm:pt>
    <dgm:pt modelId="{B117E91A-DBE7-4EC4-8AC3-1092137B3CC3}">
      <dgm:prSet/>
      <dgm:spPr/>
      <dgm:t>
        <a:bodyPr/>
        <a:lstStyle/>
        <a:p>
          <a:r>
            <a:rPr lang="nl-BE" dirty="0"/>
            <a:t>Opdracht aan Jozua (31:1-30)</a:t>
          </a:r>
        </a:p>
      </dgm:t>
    </dgm:pt>
    <dgm:pt modelId="{3A0B0669-CCE9-4AEA-9F91-73658D86089F}" type="parTrans" cxnId="{7A2003E6-2484-4A3F-80DA-0E20B93A0692}">
      <dgm:prSet/>
      <dgm:spPr/>
      <dgm:t>
        <a:bodyPr/>
        <a:lstStyle/>
        <a:p>
          <a:endParaRPr lang="nl-BE"/>
        </a:p>
      </dgm:t>
    </dgm:pt>
    <dgm:pt modelId="{5BBEA0F7-5FB8-4AB4-9697-A38E5E8A2F2C}" type="sibTrans" cxnId="{7A2003E6-2484-4A3F-80DA-0E20B93A0692}">
      <dgm:prSet/>
      <dgm:spPr/>
      <dgm:t>
        <a:bodyPr/>
        <a:lstStyle/>
        <a:p>
          <a:endParaRPr lang="nl-BE"/>
        </a:p>
      </dgm:t>
    </dgm:pt>
    <dgm:pt modelId="{1E1E8DFA-51C4-4702-B1D5-9484426A711C}">
      <dgm:prSet/>
      <dgm:spPr/>
      <dgm:t>
        <a:bodyPr/>
        <a:lstStyle/>
        <a:p>
          <a:r>
            <a:rPr lang="nl-BE" dirty="0"/>
            <a:t>Het lied van Mozes (32:1-52)</a:t>
          </a:r>
        </a:p>
      </dgm:t>
    </dgm:pt>
    <dgm:pt modelId="{EAB4ABB6-D8B6-40D5-B4D0-24B9A4898E36}" type="parTrans" cxnId="{57B3F853-E2F4-4AFD-85AB-2EE52E1BADF3}">
      <dgm:prSet/>
      <dgm:spPr/>
      <dgm:t>
        <a:bodyPr/>
        <a:lstStyle/>
        <a:p>
          <a:endParaRPr lang="nl-BE"/>
        </a:p>
      </dgm:t>
    </dgm:pt>
    <dgm:pt modelId="{E256C575-8AFD-4D13-8EAA-B24A1A54DAB9}" type="sibTrans" cxnId="{57B3F853-E2F4-4AFD-85AB-2EE52E1BADF3}">
      <dgm:prSet/>
      <dgm:spPr/>
      <dgm:t>
        <a:bodyPr/>
        <a:lstStyle/>
        <a:p>
          <a:endParaRPr lang="nl-BE"/>
        </a:p>
      </dgm:t>
    </dgm:pt>
    <dgm:pt modelId="{1F21355C-F019-4469-AE40-384DD0B5E6E8}">
      <dgm:prSet/>
      <dgm:spPr/>
      <dgm:t>
        <a:bodyPr/>
        <a:lstStyle/>
        <a:p>
          <a:r>
            <a:rPr lang="nl-BE" dirty="0"/>
            <a:t>Mozes’ bestijgt de berg en sterft</a:t>
          </a:r>
          <a:br>
            <a:rPr lang="nl-BE" dirty="0"/>
          </a:br>
          <a:r>
            <a:rPr lang="nl-BE" dirty="0"/>
            <a:t>(32:48-34:12)</a:t>
          </a:r>
        </a:p>
      </dgm:t>
    </dgm:pt>
    <dgm:pt modelId="{1796CDCB-4F5A-48F1-8EBD-E7D783A84A3A}" type="parTrans" cxnId="{6B42FB7D-FEB5-4052-84B4-56BC39286433}">
      <dgm:prSet/>
      <dgm:spPr/>
      <dgm:t>
        <a:bodyPr/>
        <a:lstStyle/>
        <a:p>
          <a:endParaRPr lang="nl-BE"/>
        </a:p>
      </dgm:t>
    </dgm:pt>
    <dgm:pt modelId="{32C24CF5-DFFC-42A2-91A1-EF8054824AEB}" type="sibTrans" cxnId="{6B42FB7D-FEB5-4052-84B4-56BC39286433}">
      <dgm:prSet/>
      <dgm:spPr/>
      <dgm:t>
        <a:bodyPr/>
        <a:lstStyle/>
        <a:p>
          <a:endParaRPr lang="nl-BE"/>
        </a:p>
      </dgm:t>
    </dgm:pt>
    <dgm:pt modelId="{7FF82992-B664-4EDC-8341-9690BD193E0A}" type="pres">
      <dgm:prSet presAssocID="{3D6472BE-C165-4B59-9366-9F999A9E71D9}" presName="theList" presStyleCnt="0">
        <dgm:presLayoutVars>
          <dgm:dir/>
          <dgm:animLvl val="lvl"/>
          <dgm:resizeHandles val="exact"/>
        </dgm:presLayoutVars>
      </dgm:prSet>
      <dgm:spPr/>
    </dgm:pt>
    <dgm:pt modelId="{B2EF061D-5B6F-47AB-8023-FBE4F0AE084E}" type="pres">
      <dgm:prSet presAssocID="{C1CABF64-E4FC-4425-9790-90D93A406D49}" presName="compNode" presStyleCnt="0"/>
      <dgm:spPr/>
    </dgm:pt>
    <dgm:pt modelId="{DC37C42C-ED33-401A-919B-F3E340689BA4}" type="pres">
      <dgm:prSet presAssocID="{C1CABF64-E4FC-4425-9790-90D93A406D49}" presName="aNode" presStyleLbl="bgShp" presStyleIdx="0" presStyleCnt="4"/>
      <dgm:spPr/>
    </dgm:pt>
    <dgm:pt modelId="{0E4CAF3F-0666-475F-9B71-C5D7E62BFE51}" type="pres">
      <dgm:prSet presAssocID="{C1CABF64-E4FC-4425-9790-90D93A406D49}" presName="textNode" presStyleLbl="bgShp" presStyleIdx="0" presStyleCnt="4"/>
      <dgm:spPr/>
    </dgm:pt>
    <dgm:pt modelId="{8984F67F-C28B-486E-99D8-4565A6F3ABFA}" type="pres">
      <dgm:prSet presAssocID="{C1CABF64-E4FC-4425-9790-90D93A406D49}" presName="compChildNode" presStyleCnt="0"/>
      <dgm:spPr/>
    </dgm:pt>
    <dgm:pt modelId="{86CC5EFD-90E5-4488-9402-C7AD4C0FBE22}" type="pres">
      <dgm:prSet presAssocID="{C1CABF64-E4FC-4425-9790-90D93A406D49}" presName="theInnerList" presStyleCnt="0"/>
      <dgm:spPr/>
    </dgm:pt>
    <dgm:pt modelId="{C65144C8-32E2-414C-8295-D71D57FCBE65}" type="pres">
      <dgm:prSet presAssocID="{ABB49BDE-A8E5-4AC0-B8E1-B50FC9F9DEA1}" presName="childNode" presStyleLbl="node1" presStyleIdx="0" presStyleCnt="12">
        <dgm:presLayoutVars>
          <dgm:bulletEnabled val="1"/>
        </dgm:presLayoutVars>
      </dgm:prSet>
      <dgm:spPr/>
    </dgm:pt>
    <dgm:pt modelId="{04AA0263-9BEE-415D-88E2-60F3148A2D5D}" type="pres">
      <dgm:prSet presAssocID="{ABB49BDE-A8E5-4AC0-B8E1-B50FC9F9DEA1}" presName="aSpace2" presStyleCnt="0"/>
      <dgm:spPr/>
    </dgm:pt>
    <dgm:pt modelId="{0516A03B-9F9E-4C66-83CF-61DE4655DFF8}" type="pres">
      <dgm:prSet presAssocID="{3656286F-21F7-4AAA-81A6-9912A6B603BA}" presName="childNode" presStyleLbl="node1" presStyleIdx="1" presStyleCnt="12">
        <dgm:presLayoutVars>
          <dgm:bulletEnabled val="1"/>
        </dgm:presLayoutVars>
      </dgm:prSet>
      <dgm:spPr/>
    </dgm:pt>
    <dgm:pt modelId="{2B021D9D-16CD-45A2-904A-E9883D0C41C3}" type="pres">
      <dgm:prSet presAssocID="{3656286F-21F7-4AAA-81A6-9912A6B603BA}" presName="aSpace2" presStyleCnt="0"/>
      <dgm:spPr/>
    </dgm:pt>
    <dgm:pt modelId="{3A7722A2-119F-44CE-91E1-5F90A92128BB}" type="pres">
      <dgm:prSet presAssocID="{6B77934B-50C7-44B1-9368-485BBA8B3FE0}" presName="childNode" presStyleLbl="node1" presStyleIdx="2" presStyleCnt="12">
        <dgm:presLayoutVars>
          <dgm:bulletEnabled val="1"/>
        </dgm:presLayoutVars>
      </dgm:prSet>
      <dgm:spPr/>
    </dgm:pt>
    <dgm:pt modelId="{8B3BEFA5-CDB2-4457-9CB8-D9A2E2D979D5}" type="pres">
      <dgm:prSet presAssocID="{C1CABF64-E4FC-4425-9790-90D93A406D49}" presName="aSpace" presStyleCnt="0"/>
      <dgm:spPr/>
    </dgm:pt>
    <dgm:pt modelId="{F3F8C81D-4151-45AB-AD09-D85CD987B2EB}" type="pres">
      <dgm:prSet presAssocID="{07FC2A24-073C-4406-86EF-F5A7AB5F1EF7}" presName="compNode" presStyleCnt="0"/>
      <dgm:spPr/>
    </dgm:pt>
    <dgm:pt modelId="{3CD63F18-ADFC-4C65-A539-32CDF0037BC4}" type="pres">
      <dgm:prSet presAssocID="{07FC2A24-073C-4406-86EF-F5A7AB5F1EF7}" presName="aNode" presStyleLbl="bgShp" presStyleIdx="1" presStyleCnt="4"/>
      <dgm:spPr/>
    </dgm:pt>
    <dgm:pt modelId="{4921FCE4-26D2-43FD-8B7A-DBC4C194288D}" type="pres">
      <dgm:prSet presAssocID="{07FC2A24-073C-4406-86EF-F5A7AB5F1EF7}" presName="textNode" presStyleLbl="bgShp" presStyleIdx="1" presStyleCnt="4"/>
      <dgm:spPr/>
    </dgm:pt>
    <dgm:pt modelId="{58D3C565-FE11-477F-B650-1D79F8BEE717}" type="pres">
      <dgm:prSet presAssocID="{07FC2A24-073C-4406-86EF-F5A7AB5F1EF7}" presName="compChildNode" presStyleCnt="0"/>
      <dgm:spPr/>
    </dgm:pt>
    <dgm:pt modelId="{2FD0F56C-ED37-4D7A-A0A5-0032D038F301}" type="pres">
      <dgm:prSet presAssocID="{07FC2A24-073C-4406-86EF-F5A7AB5F1EF7}" presName="theInnerList" presStyleCnt="0"/>
      <dgm:spPr/>
    </dgm:pt>
    <dgm:pt modelId="{054C831C-E71E-4D5E-8386-D1E97CFFE1BA}" type="pres">
      <dgm:prSet presAssocID="{F6FCD323-D3C7-435D-B52E-64FC0EB82E2F}" presName="childNode" presStyleLbl="node1" presStyleIdx="3" presStyleCnt="12">
        <dgm:presLayoutVars>
          <dgm:bulletEnabled val="1"/>
        </dgm:presLayoutVars>
      </dgm:prSet>
      <dgm:spPr/>
    </dgm:pt>
    <dgm:pt modelId="{3A1E76F9-59A1-4B52-9091-5BAD86D93A98}" type="pres">
      <dgm:prSet presAssocID="{F6FCD323-D3C7-435D-B52E-64FC0EB82E2F}" presName="aSpace2" presStyleCnt="0"/>
      <dgm:spPr/>
    </dgm:pt>
    <dgm:pt modelId="{448BF653-6230-4499-9E2A-95A34892B2A7}" type="pres">
      <dgm:prSet presAssocID="{534FC0BC-D62D-4766-8595-30C8A14B3610}" presName="childNode" presStyleLbl="node1" presStyleIdx="4" presStyleCnt="12">
        <dgm:presLayoutVars>
          <dgm:bulletEnabled val="1"/>
        </dgm:presLayoutVars>
      </dgm:prSet>
      <dgm:spPr/>
    </dgm:pt>
    <dgm:pt modelId="{F96BF7D1-C66D-49A5-B481-861C1093C541}" type="pres">
      <dgm:prSet presAssocID="{534FC0BC-D62D-4766-8595-30C8A14B3610}" presName="aSpace2" presStyleCnt="0"/>
      <dgm:spPr/>
    </dgm:pt>
    <dgm:pt modelId="{B1A5B925-C2D7-4B12-A776-B8E265A4FB39}" type="pres">
      <dgm:prSet presAssocID="{1D2612C0-C559-4EBB-A1A4-E38FD0C42DCF}" presName="childNode" presStyleLbl="node1" presStyleIdx="5" presStyleCnt="12">
        <dgm:presLayoutVars>
          <dgm:bulletEnabled val="1"/>
        </dgm:presLayoutVars>
      </dgm:prSet>
      <dgm:spPr/>
    </dgm:pt>
    <dgm:pt modelId="{4110E2F8-55B0-4CA0-A31C-2D0A7F32B239}" type="pres">
      <dgm:prSet presAssocID="{1D2612C0-C559-4EBB-A1A4-E38FD0C42DCF}" presName="aSpace2" presStyleCnt="0"/>
      <dgm:spPr/>
    </dgm:pt>
    <dgm:pt modelId="{0C10002E-3537-4990-80A6-F2A30805C5AD}" type="pres">
      <dgm:prSet presAssocID="{14C3CF5A-075A-42B4-9371-68A11C30FB03}" presName="childNode" presStyleLbl="node1" presStyleIdx="6" presStyleCnt="12">
        <dgm:presLayoutVars>
          <dgm:bulletEnabled val="1"/>
        </dgm:presLayoutVars>
      </dgm:prSet>
      <dgm:spPr/>
    </dgm:pt>
    <dgm:pt modelId="{4BDFB00D-0F5D-4190-857B-A28FDCA1AA67}" type="pres">
      <dgm:prSet presAssocID="{07FC2A24-073C-4406-86EF-F5A7AB5F1EF7}" presName="aSpace" presStyleCnt="0"/>
      <dgm:spPr/>
    </dgm:pt>
    <dgm:pt modelId="{1C9C99CD-D9BE-4264-A451-C36E44F8797C}" type="pres">
      <dgm:prSet presAssocID="{E279832C-34A5-4DA9-8FF5-689604769DA9}" presName="compNode" presStyleCnt="0"/>
      <dgm:spPr/>
    </dgm:pt>
    <dgm:pt modelId="{C98DCCAB-A649-4FCC-B473-0024E3B80D5D}" type="pres">
      <dgm:prSet presAssocID="{E279832C-34A5-4DA9-8FF5-689604769DA9}" presName="aNode" presStyleLbl="bgShp" presStyleIdx="2" presStyleCnt="4"/>
      <dgm:spPr/>
    </dgm:pt>
    <dgm:pt modelId="{AE272F63-47FA-4E3C-9229-8FF421BD90A3}" type="pres">
      <dgm:prSet presAssocID="{E279832C-34A5-4DA9-8FF5-689604769DA9}" presName="textNode" presStyleLbl="bgShp" presStyleIdx="2" presStyleCnt="4"/>
      <dgm:spPr/>
    </dgm:pt>
    <dgm:pt modelId="{322FD7D0-C378-4224-A5B5-0BAA2C74B409}" type="pres">
      <dgm:prSet presAssocID="{E279832C-34A5-4DA9-8FF5-689604769DA9}" presName="compChildNode" presStyleCnt="0"/>
      <dgm:spPr/>
    </dgm:pt>
    <dgm:pt modelId="{50AD01B9-C06A-4CB2-AAF9-0D34D85FC6B5}" type="pres">
      <dgm:prSet presAssocID="{E279832C-34A5-4DA9-8FF5-689604769DA9}" presName="theInnerList" presStyleCnt="0"/>
      <dgm:spPr/>
    </dgm:pt>
    <dgm:pt modelId="{E1DAEF5A-6498-446E-8A7F-1416EF22C1F1}" type="pres">
      <dgm:prSet presAssocID="{F60754BC-9D0A-4B8A-8E33-899D8371ECDF}" presName="childNode" presStyleLbl="node1" presStyleIdx="7" presStyleCnt="12">
        <dgm:presLayoutVars>
          <dgm:bulletEnabled val="1"/>
        </dgm:presLayoutVars>
      </dgm:prSet>
      <dgm:spPr/>
    </dgm:pt>
    <dgm:pt modelId="{CDEA1AE2-E434-4390-8118-83DE539EDDA5}" type="pres">
      <dgm:prSet presAssocID="{F60754BC-9D0A-4B8A-8E33-899D8371ECDF}" presName="aSpace2" presStyleCnt="0"/>
      <dgm:spPr/>
    </dgm:pt>
    <dgm:pt modelId="{7D0075EC-8DAE-472D-B2B5-35B0D3F389C9}" type="pres">
      <dgm:prSet presAssocID="{E95F9987-8921-487B-BD19-4945AC8B8862}" presName="childNode" presStyleLbl="node1" presStyleIdx="8" presStyleCnt="12">
        <dgm:presLayoutVars>
          <dgm:bulletEnabled val="1"/>
        </dgm:presLayoutVars>
      </dgm:prSet>
      <dgm:spPr/>
    </dgm:pt>
    <dgm:pt modelId="{18884CBE-0723-4911-BDBC-97B8C36162C1}" type="pres">
      <dgm:prSet presAssocID="{E279832C-34A5-4DA9-8FF5-689604769DA9}" presName="aSpace" presStyleCnt="0"/>
      <dgm:spPr/>
    </dgm:pt>
    <dgm:pt modelId="{72A7EA37-1A87-49B3-BDC0-38C63BACF10C}" type="pres">
      <dgm:prSet presAssocID="{6C6D48CD-3BB5-4698-A4D9-FABD9668AC45}" presName="compNode" presStyleCnt="0"/>
      <dgm:spPr/>
    </dgm:pt>
    <dgm:pt modelId="{B5E127EE-BC74-45DC-8572-0E8B62370096}" type="pres">
      <dgm:prSet presAssocID="{6C6D48CD-3BB5-4698-A4D9-FABD9668AC45}" presName="aNode" presStyleLbl="bgShp" presStyleIdx="3" presStyleCnt="4"/>
      <dgm:spPr/>
    </dgm:pt>
    <dgm:pt modelId="{887DFBB8-4857-4DE2-B681-3F8AE9364730}" type="pres">
      <dgm:prSet presAssocID="{6C6D48CD-3BB5-4698-A4D9-FABD9668AC45}" presName="textNode" presStyleLbl="bgShp" presStyleIdx="3" presStyleCnt="4"/>
      <dgm:spPr/>
    </dgm:pt>
    <dgm:pt modelId="{8035832F-3CD7-4A1C-A23B-AF735E48BC8A}" type="pres">
      <dgm:prSet presAssocID="{6C6D48CD-3BB5-4698-A4D9-FABD9668AC45}" presName="compChildNode" presStyleCnt="0"/>
      <dgm:spPr/>
    </dgm:pt>
    <dgm:pt modelId="{EEF22875-452C-4E7E-8293-3C5830C145AD}" type="pres">
      <dgm:prSet presAssocID="{6C6D48CD-3BB5-4698-A4D9-FABD9668AC45}" presName="theInnerList" presStyleCnt="0"/>
      <dgm:spPr/>
    </dgm:pt>
    <dgm:pt modelId="{8D252BFD-3A9F-450B-AEE5-C58606FCEE95}" type="pres">
      <dgm:prSet presAssocID="{B117E91A-DBE7-4EC4-8AC3-1092137B3CC3}" presName="childNode" presStyleLbl="node1" presStyleIdx="9" presStyleCnt="12">
        <dgm:presLayoutVars>
          <dgm:bulletEnabled val="1"/>
        </dgm:presLayoutVars>
      </dgm:prSet>
      <dgm:spPr/>
    </dgm:pt>
    <dgm:pt modelId="{329A5C49-D26C-4572-83DF-9CD9FC2F447E}" type="pres">
      <dgm:prSet presAssocID="{B117E91A-DBE7-4EC4-8AC3-1092137B3CC3}" presName="aSpace2" presStyleCnt="0"/>
      <dgm:spPr/>
    </dgm:pt>
    <dgm:pt modelId="{53955536-67A6-410A-B8AB-FA8AF9551D61}" type="pres">
      <dgm:prSet presAssocID="{1E1E8DFA-51C4-4702-B1D5-9484426A711C}" presName="childNode" presStyleLbl="node1" presStyleIdx="10" presStyleCnt="12">
        <dgm:presLayoutVars>
          <dgm:bulletEnabled val="1"/>
        </dgm:presLayoutVars>
      </dgm:prSet>
      <dgm:spPr/>
    </dgm:pt>
    <dgm:pt modelId="{59F33227-F805-43AC-A3E5-E461CB46747C}" type="pres">
      <dgm:prSet presAssocID="{1E1E8DFA-51C4-4702-B1D5-9484426A711C}" presName="aSpace2" presStyleCnt="0"/>
      <dgm:spPr/>
    </dgm:pt>
    <dgm:pt modelId="{E70E33FA-43B6-4C41-8B3E-806412DFB002}" type="pres">
      <dgm:prSet presAssocID="{1F21355C-F019-4469-AE40-384DD0B5E6E8}" presName="childNode" presStyleLbl="node1" presStyleIdx="11" presStyleCnt="12">
        <dgm:presLayoutVars>
          <dgm:bulletEnabled val="1"/>
        </dgm:presLayoutVars>
      </dgm:prSet>
      <dgm:spPr/>
    </dgm:pt>
  </dgm:ptLst>
  <dgm:cxnLst>
    <dgm:cxn modelId="{37130302-B4F3-4C68-84CF-F803808E8A52}" type="presOf" srcId="{ABB49BDE-A8E5-4AC0-B8E1-B50FC9F9DEA1}" destId="{C65144C8-32E2-414C-8295-D71D57FCBE65}" srcOrd="0" destOrd="0" presId="urn:microsoft.com/office/officeart/2005/8/layout/lProcess2"/>
    <dgm:cxn modelId="{8684C909-46F1-4948-954D-378D1984E454}" srcId="{C1CABF64-E4FC-4425-9790-90D93A406D49}" destId="{ABB49BDE-A8E5-4AC0-B8E1-B50FC9F9DEA1}" srcOrd="0" destOrd="0" parTransId="{63250E83-D71A-4620-8AB4-C10001EB5063}" sibTransId="{3B3D8768-9B91-43D3-BDFD-E8D8FD1625DC}"/>
    <dgm:cxn modelId="{45F2ED18-7A9F-4369-9007-32F64E245360}" srcId="{07FC2A24-073C-4406-86EF-F5A7AB5F1EF7}" destId="{F6FCD323-D3C7-435D-B52E-64FC0EB82E2F}" srcOrd="0" destOrd="0" parTransId="{FEAAE0AD-0891-4B96-99D4-31C982D7B575}" sibTransId="{B2C36B97-BC1E-4258-B508-0662F2405322}"/>
    <dgm:cxn modelId="{5054FB20-9610-4693-9793-3B13FFA9B326}" type="presOf" srcId="{E279832C-34A5-4DA9-8FF5-689604769DA9}" destId="{C98DCCAB-A649-4FCC-B473-0024E3B80D5D}" srcOrd="0" destOrd="0" presId="urn:microsoft.com/office/officeart/2005/8/layout/lProcess2"/>
    <dgm:cxn modelId="{F3B59521-E62F-493A-9AD0-FFE05310C63D}" type="presOf" srcId="{1D2612C0-C559-4EBB-A1A4-E38FD0C42DCF}" destId="{B1A5B925-C2D7-4B12-A776-B8E265A4FB39}" srcOrd="0" destOrd="0" presId="urn:microsoft.com/office/officeart/2005/8/layout/lProcess2"/>
    <dgm:cxn modelId="{4C01BD23-B69D-4CD8-BF54-4E9B216080E2}" srcId="{E279832C-34A5-4DA9-8FF5-689604769DA9}" destId="{F60754BC-9D0A-4B8A-8E33-899D8371ECDF}" srcOrd="0" destOrd="0" parTransId="{A9506592-EF33-4CCB-935F-66E98FEAF8DB}" sibTransId="{823F1503-CD1B-4BF3-B5B1-5544B20148C3}"/>
    <dgm:cxn modelId="{A986D639-8C94-4079-A419-3438591E5D35}" srcId="{3D6472BE-C165-4B59-9366-9F999A9E71D9}" destId="{E279832C-34A5-4DA9-8FF5-689604769DA9}" srcOrd="2" destOrd="0" parTransId="{9A1D544B-CF19-400E-BC04-D9E66F970179}" sibTransId="{7EFEDBE7-14B4-4AE5-944A-D50840F8077C}"/>
    <dgm:cxn modelId="{F8D3CC5D-3626-4785-9467-643B4A86FF83}" type="presOf" srcId="{C1CABF64-E4FC-4425-9790-90D93A406D49}" destId="{0E4CAF3F-0666-475F-9B71-C5D7E62BFE51}" srcOrd="1" destOrd="0" presId="urn:microsoft.com/office/officeart/2005/8/layout/lProcess2"/>
    <dgm:cxn modelId="{B2D82961-B438-4910-8B71-184CB506F58F}" type="presOf" srcId="{3D6472BE-C165-4B59-9366-9F999A9E71D9}" destId="{7FF82992-B664-4EDC-8341-9690BD193E0A}" srcOrd="0" destOrd="0" presId="urn:microsoft.com/office/officeart/2005/8/layout/lProcess2"/>
    <dgm:cxn modelId="{F80C4F41-6AA1-4056-BD09-422ED1E2DC3C}" type="presOf" srcId="{E95F9987-8921-487B-BD19-4945AC8B8862}" destId="{7D0075EC-8DAE-472D-B2B5-35B0D3F389C9}" srcOrd="0" destOrd="0" presId="urn:microsoft.com/office/officeart/2005/8/layout/lProcess2"/>
    <dgm:cxn modelId="{45DADF44-7F8C-492E-AD0E-6A898420EE0C}" srcId="{C1CABF64-E4FC-4425-9790-90D93A406D49}" destId="{6B77934B-50C7-44B1-9368-485BBA8B3FE0}" srcOrd="2" destOrd="0" parTransId="{5D795044-DC93-451F-A12A-AFC39E33A133}" sibTransId="{0634E0BE-8467-46B4-8622-64887390EA5F}"/>
    <dgm:cxn modelId="{57B3F853-E2F4-4AFD-85AB-2EE52E1BADF3}" srcId="{6C6D48CD-3BB5-4698-A4D9-FABD9668AC45}" destId="{1E1E8DFA-51C4-4702-B1D5-9484426A711C}" srcOrd="1" destOrd="0" parTransId="{EAB4ABB6-D8B6-40D5-B4D0-24B9A4898E36}" sibTransId="{E256C575-8AFD-4D13-8EAA-B24A1A54DAB9}"/>
    <dgm:cxn modelId="{E43CB375-2467-4228-98EF-8737D486C6B2}" type="presOf" srcId="{1E1E8DFA-51C4-4702-B1D5-9484426A711C}" destId="{53955536-67A6-410A-B8AB-FA8AF9551D61}" srcOrd="0" destOrd="0" presId="urn:microsoft.com/office/officeart/2005/8/layout/lProcess2"/>
    <dgm:cxn modelId="{820CB17D-3E08-4624-AEC4-787A7E71A2D4}" type="presOf" srcId="{C1CABF64-E4FC-4425-9790-90D93A406D49}" destId="{DC37C42C-ED33-401A-919B-F3E340689BA4}" srcOrd="0" destOrd="0" presId="urn:microsoft.com/office/officeart/2005/8/layout/lProcess2"/>
    <dgm:cxn modelId="{6B42FB7D-FEB5-4052-84B4-56BC39286433}" srcId="{6C6D48CD-3BB5-4698-A4D9-FABD9668AC45}" destId="{1F21355C-F019-4469-AE40-384DD0B5E6E8}" srcOrd="2" destOrd="0" parTransId="{1796CDCB-4F5A-48F1-8EBD-E7D783A84A3A}" sibTransId="{32C24CF5-DFFC-42A2-91A1-EF8054824AEB}"/>
    <dgm:cxn modelId="{A84B607E-E025-4D0B-B65B-F76672565362}" type="presOf" srcId="{6B77934B-50C7-44B1-9368-485BBA8B3FE0}" destId="{3A7722A2-119F-44CE-91E1-5F90A92128BB}" srcOrd="0" destOrd="0" presId="urn:microsoft.com/office/officeart/2005/8/layout/lProcess2"/>
    <dgm:cxn modelId="{843B0185-2AD2-4633-B59D-0B36E47250E2}" srcId="{C1CABF64-E4FC-4425-9790-90D93A406D49}" destId="{3656286F-21F7-4AAA-81A6-9912A6B603BA}" srcOrd="1" destOrd="0" parTransId="{58C6FFAD-935C-4613-A314-144FF58427B7}" sibTransId="{D500242D-4B65-4C39-8995-7FFDD0BC6D7A}"/>
    <dgm:cxn modelId="{60878A8E-F7F1-41C0-8FD6-564D4AA6153C}" srcId="{E279832C-34A5-4DA9-8FF5-689604769DA9}" destId="{E95F9987-8921-487B-BD19-4945AC8B8862}" srcOrd="1" destOrd="0" parTransId="{CF0C2FD1-7C6D-47F3-9BD0-366833BF7A75}" sibTransId="{CAAEECB1-DE2A-4C36-891B-E5FCCD579696}"/>
    <dgm:cxn modelId="{2EF61F8F-C4D1-4E4B-8164-055466F6C1C2}" type="presOf" srcId="{14C3CF5A-075A-42B4-9371-68A11C30FB03}" destId="{0C10002E-3537-4990-80A6-F2A30805C5AD}" srcOrd="0" destOrd="0" presId="urn:microsoft.com/office/officeart/2005/8/layout/lProcess2"/>
    <dgm:cxn modelId="{84F8718F-02B9-4AD0-BC7C-B36CE24F6A5F}" type="presOf" srcId="{6C6D48CD-3BB5-4698-A4D9-FABD9668AC45}" destId="{B5E127EE-BC74-45DC-8572-0E8B62370096}" srcOrd="0" destOrd="0" presId="urn:microsoft.com/office/officeart/2005/8/layout/lProcess2"/>
    <dgm:cxn modelId="{1E0EE596-0399-4A8E-9172-7691E0C52131}" srcId="{07FC2A24-073C-4406-86EF-F5A7AB5F1EF7}" destId="{534FC0BC-D62D-4766-8595-30C8A14B3610}" srcOrd="1" destOrd="0" parTransId="{F0E0FFBB-4F57-4D6D-9A8D-3EEEF878D08F}" sibTransId="{4217ABCB-56C1-4D7F-B741-F6FB39D72DA0}"/>
    <dgm:cxn modelId="{C946E896-9346-40B7-85A8-F08DCCC6381D}" type="presOf" srcId="{1F21355C-F019-4469-AE40-384DD0B5E6E8}" destId="{E70E33FA-43B6-4C41-8B3E-806412DFB002}" srcOrd="0" destOrd="0" presId="urn:microsoft.com/office/officeart/2005/8/layout/lProcess2"/>
    <dgm:cxn modelId="{ACDB17A3-AD63-4337-837A-2EC26E3A988F}" type="presOf" srcId="{E279832C-34A5-4DA9-8FF5-689604769DA9}" destId="{AE272F63-47FA-4E3C-9229-8FF421BD90A3}" srcOrd="1" destOrd="0" presId="urn:microsoft.com/office/officeart/2005/8/layout/lProcess2"/>
    <dgm:cxn modelId="{64F021A3-4A94-4510-A7A0-EF5727174034}" type="presOf" srcId="{6C6D48CD-3BB5-4698-A4D9-FABD9668AC45}" destId="{887DFBB8-4857-4DE2-B681-3F8AE9364730}" srcOrd="1" destOrd="0" presId="urn:microsoft.com/office/officeart/2005/8/layout/lProcess2"/>
    <dgm:cxn modelId="{E37958AA-E054-4D99-8543-BE28FF04451C}" type="presOf" srcId="{B117E91A-DBE7-4EC4-8AC3-1092137B3CC3}" destId="{8D252BFD-3A9F-450B-AEE5-C58606FCEE95}" srcOrd="0" destOrd="0" presId="urn:microsoft.com/office/officeart/2005/8/layout/lProcess2"/>
    <dgm:cxn modelId="{BFF9EEB5-6858-4F22-B6D8-B879F266E1A2}" srcId="{07FC2A24-073C-4406-86EF-F5A7AB5F1EF7}" destId="{1D2612C0-C559-4EBB-A1A4-E38FD0C42DCF}" srcOrd="2" destOrd="0" parTransId="{1A44C3C4-05B3-4298-ABF9-60A82C717F92}" sibTransId="{48F3AD7B-81DD-460F-9169-B68DB4E318B4}"/>
    <dgm:cxn modelId="{7F42B1BD-AADC-4A60-BE73-D38AB2824C47}" type="presOf" srcId="{F60754BC-9D0A-4B8A-8E33-899D8371ECDF}" destId="{E1DAEF5A-6498-446E-8A7F-1416EF22C1F1}" srcOrd="0" destOrd="0" presId="urn:microsoft.com/office/officeart/2005/8/layout/lProcess2"/>
    <dgm:cxn modelId="{457806C5-7FE8-489B-B7A0-3EA97BB05A16}" srcId="{3D6472BE-C165-4B59-9366-9F999A9E71D9}" destId="{07FC2A24-073C-4406-86EF-F5A7AB5F1EF7}" srcOrd="1" destOrd="0" parTransId="{691D1F89-C655-46D2-8455-48FEACD3EBF6}" sibTransId="{AB739119-484B-4902-B11F-F362E6AA5245}"/>
    <dgm:cxn modelId="{F0705AD4-BE0D-4541-A041-258D32E5D522}" srcId="{3D6472BE-C165-4B59-9366-9F999A9E71D9}" destId="{6C6D48CD-3BB5-4698-A4D9-FABD9668AC45}" srcOrd="3" destOrd="0" parTransId="{54257864-7C64-4A37-8AE3-02C24D3FC619}" sibTransId="{D61EC0F8-BE7C-47C4-9029-CC2AFD4FA9FE}"/>
    <dgm:cxn modelId="{E8DD34E3-8E9E-4588-9C62-3CED2195D1FB}" type="presOf" srcId="{3656286F-21F7-4AAA-81A6-9912A6B603BA}" destId="{0516A03B-9F9E-4C66-83CF-61DE4655DFF8}" srcOrd="0" destOrd="0" presId="urn:microsoft.com/office/officeart/2005/8/layout/lProcess2"/>
    <dgm:cxn modelId="{BD39ACE3-ED8A-46C1-8193-35F8763FC5BC}" type="presOf" srcId="{07FC2A24-073C-4406-86EF-F5A7AB5F1EF7}" destId="{3CD63F18-ADFC-4C65-A539-32CDF0037BC4}" srcOrd="0" destOrd="0" presId="urn:microsoft.com/office/officeart/2005/8/layout/lProcess2"/>
    <dgm:cxn modelId="{7A2003E6-2484-4A3F-80DA-0E20B93A0692}" srcId="{6C6D48CD-3BB5-4698-A4D9-FABD9668AC45}" destId="{B117E91A-DBE7-4EC4-8AC3-1092137B3CC3}" srcOrd="0" destOrd="0" parTransId="{3A0B0669-CCE9-4AEA-9F91-73658D86089F}" sibTransId="{5BBEA0F7-5FB8-4AB4-9697-A38E5E8A2F2C}"/>
    <dgm:cxn modelId="{D5CBE5E6-C7AB-43BE-B21C-CDF92050A391}" type="presOf" srcId="{534FC0BC-D62D-4766-8595-30C8A14B3610}" destId="{448BF653-6230-4499-9E2A-95A34892B2A7}" srcOrd="0" destOrd="0" presId="urn:microsoft.com/office/officeart/2005/8/layout/lProcess2"/>
    <dgm:cxn modelId="{32EAC8EB-F19F-415A-A248-89F37C8BD25F}" type="presOf" srcId="{07FC2A24-073C-4406-86EF-F5A7AB5F1EF7}" destId="{4921FCE4-26D2-43FD-8B7A-DBC4C194288D}" srcOrd="1" destOrd="0" presId="urn:microsoft.com/office/officeart/2005/8/layout/lProcess2"/>
    <dgm:cxn modelId="{F6C607EC-1366-423D-9DF6-3FF7630DC287}" srcId="{3D6472BE-C165-4B59-9366-9F999A9E71D9}" destId="{C1CABF64-E4FC-4425-9790-90D93A406D49}" srcOrd="0" destOrd="0" parTransId="{DE2BB903-0E6B-48F3-9328-5CB518406E3A}" sibTransId="{ED905389-DF3F-471C-B957-277B31509028}"/>
    <dgm:cxn modelId="{A4E086ED-4C51-4875-92AF-BFCCB5A8141D}" type="presOf" srcId="{F6FCD323-D3C7-435D-B52E-64FC0EB82E2F}" destId="{054C831C-E71E-4D5E-8386-D1E97CFFE1BA}" srcOrd="0" destOrd="0" presId="urn:microsoft.com/office/officeart/2005/8/layout/lProcess2"/>
    <dgm:cxn modelId="{B69994F4-0B24-4114-9C7B-F18AD6473481}" srcId="{07FC2A24-073C-4406-86EF-F5A7AB5F1EF7}" destId="{14C3CF5A-075A-42B4-9371-68A11C30FB03}" srcOrd="3" destOrd="0" parTransId="{AD48720E-5775-4035-BCA0-E193B73CD3A4}" sibTransId="{629B5B25-A857-4C09-8AC8-F93DC788D6AB}"/>
    <dgm:cxn modelId="{5ED48E3A-81E0-4131-A841-EF17FE9F7CB4}" type="presParOf" srcId="{7FF82992-B664-4EDC-8341-9690BD193E0A}" destId="{B2EF061D-5B6F-47AB-8023-FBE4F0AE084E}" srcOrd="0" destOrd="0" presId="urn:microsoft.com/office/officeart/2005/8/layout/lProcess2"/>
    <dgm:cxn modelId="{432AB0E2-D565-45A4-A19B-DAFD3F489C85}" type="presParOf" srcId="{B2EF061D-5B6F-47AB-8023-FBE4F0AE084E}" destId="{DC37C42C-ED33-401A-919B-F3E340689BA4}" srcOrd="0" destOrd="0" presId="urn:microsoft.com/office/officeart/2005/8/layout/lProcess2"/>
    <dgm:cxn modelId="{8EB23D4B-3A4D-4ACC-A7A4-16718D682134}" type="presParOf" srcId="{B2EF061D-5B6F-47AB-8023-FBE4F0AE084E}" destId="{0E4CAF3F-0666-475F-9B71-C5D7E62BFE51}" srcOrd="1" destOrd="0" presId="urn:microsoft.com/office/officeart/2005/8/layout/lProcess2"/>
    <dgm:cxn modelId="{35444E20-CDE4-486D-A5A5-69C8572A1DF7}" type="presParOf" srcId="{B2EF061D-5B6F-47AB-8023-FBE4F0AE084E}" destId="{8984F67F-C28B-486E-99D8-4565A6F3ABFA}" srcOrd="2" destOrd="0" presId="urn:microsoft.com/office/officeart/2005/8/layout/lProcess2"/>
    <dgm:cxn modelId="{9D788428-5765-403B-8C3C-9E00314FD041}" type="presParOf" srcId="{8984F67F-C28B-486E-99D8-4565A6F3ABFA}" destId="{86CC5EFD-90E5-4488-9402-C7AD4C0FBE22}" srcOrd="0" destOrd="0" presId="urn:microsoft.com/office/officeart/2005/8/layout/lProcess2"/>
    <dgm:cxn modelId="{FDDBEB6D-4A62-4A4F-BBFE-B263A8B14E1E}" type="presParOf" srcId="{86CC5EFD-90E5-4488-9402-C7AD4C0FBE22}" destId="{C65144C8-32E2-414C-8295-D71D57FCBE65}" srcOrd="0" destOrd="0" presId="urn:microsoft.com/office/officeart/2005/8/layout/lProcess2"/>
    <dgm:cxn modelId="{BCA9FC38-88A4-4A09-BC82-34BFF1D16EE5}" type="presParOf" srcId="{86CC5EFD-90E5-4488-9402-C7AD4C0FBE22}" destId="{04AA0263-9BEE-415D-88E2-60F3148A2D5D}" srcOrd="1" destOrd="0" presId="urn:microsoft.com/office/officeart/2005/8/layout/lProcess2"/>
    <dgm:cxn modelId="{ABD93274-40E1-4587-872B-AAB1CF070945}" type="presParOf" srcId="{86CC5EFD-90E5-4488-9402-C7AD4C0FBE22}" destId="{0516A03B-9F9E-4C66-83CF-61DE4655DFF8}" srcOrd="2" destOrd="0" presId="urn:microsoft.com/office/officeart/2005/8/layout/lProcess2"/>
    <dgm:cxn modelId="{D591A5DD-C9BD-473A-81A2-327417B52D0F}" type="presParOf" srcId="{86CC5EFD-90E5-4488-9402-C7AD4C0FBE22}" destId="{2B021D9D-16CD-45A2-904A-E9883D0C41C3}" srcOrd="3" destOrd="0" presId="urn:microsoft.com/office/officeart/2005/8/layout/lProcess2"/>
    <dgm:cxn modelId="{2281301C-5D08-403F-A8A2-964A9BB952BF}" type="presParOf" srcId="{86CC5EFD-90E5-4488-9402-C7AD4C0FBE22}" destId="{3A7722A2-119F-44CE-91E1-5F90A92128BB}" srcOrd="4" destOrd="0" presId="urn:microsoft.com/office/officeart/2005/8/layout/lProcess2"/>
    <dgm:cxn modelId="{76F26E31-CC9F-4A42-94DF-534816755553}" type="presParOf" srcId="{7FF82992-B664-4EDC-8341-9690BD193E0A}" destId="{8B3BEFA5-CDB2-4457-9CB8-D9A2E2D979D5}" srcOrd="1" destOrd="0" presId="urn:microsoft.com/office/officeart/2005/8/layout/lProcess2"/>
    <dgm:cxn modelId="{319F12FE-F321-435B-94A9-4EE54FB8BB4A}" type="presParOf" srcId="{7FF82992-B664-4EDC-8341-9690BD193E0A}" destId="{F3F8C81D-4151-45AB-AD09-D85CD987B2EB}" srcOrd="2" destOrd="0" presId="urn:microsoft.com/office/officeart/2005/8/layout/lProcess2"/>
    <dgm:cxn modelId="{65D7789D-037F-4A6B-9E94-AD265E90BD81}" type="presParOf" srcId="{F3F8C81D-4151-45AB-AD09-D85CD987B2EB}" destId="{3CD63F18-ADFC-4C65-A539-32CDF0037BC4}" srcOrd="0" destOrd="0" presId="urn:microsoft.com/office/officeart/2005/8/layout/lProcess2"/>
    <dgm:cxn modelId="{00393298-5B13-400F-80AA-3432A435A948}" type="presParOf" srcId="{F3F8C81D-4151-45AB-AD09-D85CD987B2EB}" destId="{4921FCE4-26D2-43FD-8B7A-DBC4C194288D}" srcOrd="1" destOrd="0" presId="urn:microsoft.com/office/officeart/2005/8/layout/lProcess2"/>
    <dgm:cxn modelId="{919FEB29-9866-4B55-A1E7-BDF3487CB7BA}" type="presParOf" srcId="{F3F8C81D-4151-45AB-AD09-D85CD987B2EB}" destId="{58D3C565-FE11-477F-B650-1D79F8BEE717}" srcOrd="2" destOrd="0" presId="urn:microsoft.com/office/officeart/2005/8/layout/lProcess2"/>
    <dgm:cxn modelId="{88220CC6-2595-48FB-AC27-DA726F1F573F}" type="presParOf" srcId="{58D3C565-FE11-477F-B650-1D79F8BEE717}" destId="{2FD0F56C-ED37-4D7A-A0A5-0032D038F301}" srcOrd="0" destOrd="0" presId="urn:microsoft.com/office/officeart/2005/8/layout/lProcess2"/>
    <dgm:cxn modelId="{A94B2161-260F-4867-88D0-FC4AE4A0F78E}" type="presParOf" srcId="{2FD0F56C-ED37-4D7A-A0A5-0032D038F301}" destId="{054C831C-E71E-4D5E-8386-D1E97CFFE1BA}" srcOrd="0" destOrd="0" presId="urn:microsoft.com/office/officeart/2005/8/layout/lProcess2"/>
    <dgm:cxn modelId="{E4BFEF0F-B24B-4CFC-BA22-9A2DC4F301D7}" type="presParOf" srcId="{2FD0F56C-ED37-4D7A-A0A5-0032D038F301}" destId="{3A1E76F9-59A1-4B52-9091-5BAD86D93A98}" srcOrd="1" destOrd="0" presId="urn:microsoft.com/office/officeart/2005/8/layout/lProcess2"/>
    <dgm:cxn modelId="{8F9D470B-54E4-4AA5-93D3-87329A3868D3}" type="presParOf" srcId="{2FD0F56C-ED37-4D7A-A0A5-0032D038F301}" destId="{448BF653-6230-4499-9E2A-95A34892B2A7}" srcOrd="2" destOrd="0" presId="urn:microsoft.com/office/officeart/2005/8/layout/lProcess2"/>
    <dgm:cxn modelId="{559DE31D-212C-4CEF-B11A-32FEF8B01275}" type="presParOf" srcId="{2FD0F56C-ED37-4D7A-A0A5-0032D038F301}" destId="{F96BF7D1-C66D-49A5-B481-861C1093C541}" srcOrd="3" destOrd="0" presId="urn:microsoft.com/office/officeart/2005/8/layout/lProcess2"/>
    <dgm:cxn modelId="{07DFD8A5-C683-484E-B923-C48D07AC14B9}" type="presParOf" srcId="{2FD0F56C-ED37-4D7A-A0A5-0032D038F301}" destId="{B1A5B925-C2D7-4B12-A776-B8E265A4FB39}" srcOrd="4" destOrd="0" presId="urn:microsoft.com/office/officeart/2005/8/layout/lProcess2"/>
    <dgm:cxn modelId="{48B79388-A77F-45B6-AAEA-4FEE8E5026A2}" type="presParOf" srcId="{2FD0F56C-ED37-4D7A-A0A5-0032D038F301}" destId="{4110E2F8-55B0-4CA0-A31C-2D0A7F32B239}" srcOrd="5" destOrd="0" presId="urn:microsoft.com/office/officeart/2005/8/layout/lProcess2"/>
    <dgm:cxn modelId="{41363839-2792-4914-BD8F-EF7BAAD8CC25}" type="presParOf" srcId="{2FD0F56C-ED37-4D7A-A0A5-0032D038F301}" destId="{0C10002E-3537-4990-80A6-F2A30805C5AD}" srcOrd="6" destOrd="0" presId="urn:microsoft.com/office/officeart/2005/8/layout/lProcess2"/>
    <dgm:cxn modelId="{81403F07-9570-4FD9-A380-D97D5DFED7BD}" type="presParOf" srcId="{7FF82992-B664-4EDC-8341-9690BD193E0A}" destId="{4BDFB00D-0F5D-4190-857B-A28FDCA1AA67}" srcOrd="3" destOrd="0" presId="urn:microsoft.com/office/officeart/2005/8/layout/lProcess2"/>
    <dgm:cxn modelId="{FF6A09EC-29A2-4582-BA3B-FE6DB5B490AC}" type="presParOf" srcId="{7FF82992-B664-4EDC-8341-9690BD193E0A}" destId="{1C9C99CD-D9BE-4264-A451-C36E44F8797C}" srcOrd="4" destOrd="0" presId="urn:microsoft.com/office/officeart/2005/8/layout/lProcess2"/>
    <dgm:cxn modelId="{67584473-0D4E-4819-837F-4E792BC83D1F}" type="presParOf" srcId="{1C9C99CD-D9BE-4264-A451-C36E44F8797C}" destId="{C98DCCAB-A649-4FCC-B473-0024E3B80D5D}" srcOrd="0" destOrd="0" presId="urn:microsoft.com/office/officeart/2005/8/layout/lProcess2"/>
    <dgm:cxn modelId="{1911DC9B-5D7B-4A85-9E9D-87B07D9528EA}" type="presParOf" srcId="{1C9C99CD-D9BE-4264-A451-C36E44F8797C}" destId="{AE272F63-47FA-4E3C-9229-8FF421BD90A3}" srcOrd="1" destOrd="0" presId="urn:microsoft.com/office/officeart/2005/8/layout/lProcess2"/>
    <dgm:cxn modelId="{16C6472B-FE81-4173-9E84-992AA499D1FE}" type="presParOf" srcId="{1C9C99CD-D9BE-4264-A451-C36E44F8797C}" destId="{322FD7D0-C378-4224-A5B5-0BAA2C74B409}" srcOrd="2" destOrd="0" presId="urn:microsoft.com/office/officeart/2005/8/layout/lProcess2"/>
    <dgm:cxn modelId="{74DFDCE3-85CC-479D-B098-FA1274225A64}" type="presParOf" srcId="{322FD7D0-C378-4224-A5B5-0BAA2C74B409}" destId="{50AD01B9-C06A-4CB2-AAF9-0D34D85FC6B5}" srcOrd="0" destOrd="0" presId="urn:microsoft.com/office/officeart/2005/8/layout/lProcess2"/>
    <dgm:cxn modelId="{CCDE52A2-A02A-460D-9D92-B25BBAB6D2E5}" type="presParOf" srcId="{50AD01B9-C06A-4CB2-AAF9-0D34D85FC6B5}" destId="{E1DAEF5A-6498-446E-8A7F-1416EF22C1F1}" srcOrd="0" destOrd="0" presId="urn:microsoft.com/office/officeart/2005/8/layout/lProcess2"/>
    <dgm:cxn modelId="{997FA4F9-645F-4CCF-B177-259324756E9A}" type="presParOf" srcId="{50AD01B9-C06A-4CB2-AAF9-0D34D85FC6B5}" destId="{CDEA1AE2-E434-4390-8118-83DE539EDDA5}" srcOrd="1" destOrd="0" presId="urn:microsoft.com/office/officeart/2005/8/layout/lProcess2"/>
    <dgm:cxn modelId="{97312571-C1DA-447C-81C1-7470EF9AB400}" type="presParOf" srcId="{50AD01B9-C06A-4CB2-AAF9-0D34D85FC6B5}" destId="{7D0075EC-8DAE-472D-B2B5-35B0D3F389C9}" srcOrd="2" destOrd="0" presId="urn:microsoft.com/office/officeart/2005/8/layout/lProcess2"/>
    <dgm:cxn modelId="{DB31315A-61E6-4218-BE9F-EE09264FCF1D}" type="presParOf" srcId="{7FF82992-B664-4EDC-8341-9690BD193E0A}" destId="{18884CBE-0723-4911-BDBC-97B8C36162C1}" srcOrd="5" destOrd="0" presId="urn:microsoft.com/office/officeart/2005/8/layout/lProcess2"/>
    <dgm:cxn modelId="{7EAEE983-EAEB-4BF9-AEB3-F22305C9C4EA}" type="presParOf" srcId="{7FF82992-B664-4EDC-8341-9690BD193E0A}" destId="{72A7EA37-1A87-49B3-BDC0-38C63BACF10C}" srcOrd="6" destOrd="0" presId="urn:microsoft.com/office/officeart/2005/8/layout/lProcess2"/>
    <dgm:cxn modelId="{D620713C-C52E-4F2E-A83A-DB2053D2DC4C}" type="presParOf" srcId="{72A7EA37-1A87-49B3-BDC0-38C63BACF10C}" destId="{B5E127EE-BC74-45DC-8572-0E8B62370096}" srcOrd="0" destOrd="0" presId="urn:microsoft.com/office/officeart/2005/8/layout/lProcess2"/>
    <dgm:cxn modelId="{EBCE294C-EA85-417F-A98D-C0E31BF93DDC}" type="presParOf" srcId="{72A7EA37-1A87-49B3-BDC0-38C63BACF10C}" destId="{887DFBB8-4857-4DE2-B681-3F8AE9364730}" srcOrd="1" destOrd="0" presId="urn:microsoft.com/office/officeart/2005/8/layout/lProcess2"/>
    <dgm:cxn modelId="{664C271E-E95F-42AC-AF9A-276BDAADC21E}" type="presParOf" srcId="{72A7EA37-1A87-49B3-BDC0-38C63BACF10C}" destId="{8035832F-3CD7-4A1C-A23B-AF735E48BC8A}" srcOrd="2" destOrd="0" presId="urn:microsoft.com/office/officeart/2005/8/layout/lProcess2"/>
    <dgm:cxn modelId="{C798DA50-D8F8-45CF-B0C7-C89992921083}" type="presParOf" srcId="{8035832F-3CD7-4A1C-A23B-AF735E48BC8A}" destId="{EEF22875-452C-4E7E-8293-3C5830C145AD}" srcOrd="0" destOrd="0" presId="urn:microsoft.com/office/officeart/2005/8/layout/lProcess2"/>
    <dgm:cxn modelId="{DE9A0C93-F01D-4976-B2D9-40B196F2A108}" type="presParOf" srcId="{EEF22875-452C-4E7E-8293-3C5830C145AD}" destId="{8D252BFD-3A9F-450B-AEE5-C58606FCEE95}" srcOrd="0" destOrd="0" presId="urn:microsoft.com/office/officeart/2005/8/layout/lProcess2"/>
    <dgm:cxn modelId="{BF2B556B-6327-4319-B4D8-3859163DB14D}" type="presParOf" srcId="{EEF22875-452C-4E7E-8293-3C5830C145AD}" destId="{329A5C49-D26C-4572-83DF-9CD9FC2F447E}" srcOrd="1" destOrd="0" presId="urn:microsoft.com/office/officeart/2005/8/layout/lProcess2"/>
    <dgm:cxn modelId="{61852E5A-57E7-41FF-AE1E-0FA57A609EC1}" type="presParOf" srcId="{EEF22875-452C-4E7E-8293-3C5830C145AD}" destId="{53955536-67A6-410A-B8AB-FA8AF9551D61}" srcOrd="2" destOrd="0" presId="urn:microsoft.com/office/officeart/2005/8/layout/lProcess2"/>
    <dgm:cxn modelId="{F842D143-BC9C-4EBC-9C77-89AEACD78477}" type="presParOf" srcId="{EEF22875-452C-4E7E-8293-3C5830C145AD}" destId="{59F33227-F805-43AC-A3E5-E461CB46747C}" srcOrd="3" destOrd="0" presId="urn:microsoft.com/office/officeart/2005/8/layout/lProcess2"/>
    <dgm:cxn modelId="{45F3E9BE-8E65-41AE-AE57-02A55AD156B6}" type="presParOf" srcId="{EEF22875-452C-4E7E-8293-3C5830C145AD}" destId="{E70E33FA-43B6-4C41-8B3E-806412DFB002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6472BE-C165-4B59-9366-9F999A9E71D9}" type="doc">
      <dgm:prSet loTypeId="urn:microsoft.com/office/officeart/2008/layout/Lin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C1CABF64-E4FC-4425-9790-90D93A406D49}">
      <dgm:prSet/>
      <dgm:spPr/>
      <dgm:t>
        <a:bodyPr/>
        <a:lstStyle/>
        <a:p>
          <a:r>
            <a:rPr lang="nl-BE" b="0"/>
            <a:t>Woord 1: Ik ben Jahweh (12:2-13:1)</a:t>
          </a:r>
          <a:endParaRPr lang="nl-BE" b="0" dirty="0"/>
        </a:p>
      </dgm:t>
    </dgm:pt>
    <dgm:pt modelId="{DE2BB903-0E6B-48F3-9328-5CB518406E3A}" type="parTrans" cxnId="{F6C607EC-1366-423D-9DF6-3FF7630DC287}">
      <dgm:prSet/>
      <dgm:spPr/>
      <dgm:t>
        <a:bodyPr/>
        <a:lstStyle/>
        <a:p>
          <a:endParaRPr lang="nl-BE"/>
        </a:p>
      </dgm:t>
    </dgm:pt>
    <dgm:pt modelId="{ED905389-DF3F-471C-B957-277B31509028}" type="sibTrans" cxnId="{F6C607EC-1366-423D-9DF6-3FF7630DC287}">
      <dgm:prSet/>
      <dgm:spPr/>
      <dgm:t>
        <a:bodyPr/>
        <a:lstStyle/>
        <a:p>
          <a:endParaRPr lang="nl-BE"/>
        </a:p>
      </dgm:t>
    </dgm:pt>
    <dgm:pt modelId="{1F262292-1B45-48D9-8A5D-4393976D656D}">
      <dgm:prSet/>
      <dgm:spPr/>
      <dgm:t>
        <a:bodyPr/>
        <a:lstStyle/>
        <a:p>
          <a:r>
            <a:rPr lang="nl-BE" b="0" dirty="0"/>
            <a:t>Woord 2: Dien geen afgoden (13:2-19)</a:t>
          </a:r>
        </a:p>
      </dgm:t>
    </dgm:pt>
    <dgm:pt modelId="{07C50BDD-274B-4B90-9FD5-E974A92AD3D5}" type="parTrans" cxnId="{E4126223-476B-40BA-BB48-37F8628E925D}">
      <dgm:prSet/>
      <dgm:spPr/>
      <dgm:t>
        <a:bodyPr/>
        <a:lstStyle/>
        <a:p>
          <a:endParaRPr lang="nl-BE"/>
        </a:p>
      </dgm:t>
    </dgm:pt>
    <dgm:pt modelId="{610B6B85-2E95-41FB-B062-40D15A31FE8F}" type="sibTrans" cxnId="{E4126223-476B-40BA-BB48-37F8628E925D}">
      <dgm:prSet/>
      <dgm:spPr/>
      <dgm:t>
        <a:bodyPr/>
        <a:lstStyle/>
        <a:p>
          <a:endParaRPr lang="nl-BE"/>
        </a:p>
      </dgm:t>
    </dgm:pt>
    <dgm:pt modelId="{A3858295-FA3D-4DA2-8837-767276B4F903}">
      <dgm:prSet/>
      <dgm:spPr/>
      <dgm:t>
        <a:bodyPr/>
        <a:lstStyle/>
        <a:p>
          <a:r>
            <a:rPr lang="nl-BE" b="0" dirty="0"/>
            <a:t>Woord 3: Misbruik Gods naam niet (14:1-21)</a:t>
          </a:r>
        </a:p>
      </dgm:t>
    </dgm:pt>
    <dgm:pt modelId="{6DDCA820-5AF7-4607-976A-CFC3D8768FDF}" type="parTrans" cxnId="{9975BBA0-FA97-4220-8B49-4AFCCF5D1621}">
      <dgm:prSet/>
      <dgm:spPr/>
      <dgm:t>
        <a:bodyPr/>
        <a:lstStyle/>
        <a:p>
          <a:endParaRPr lang="nl-BE"/>
        </a:p>
      </dgm:t>
    </dgm:pt>
    <dgm:pt modelId="{17AFB709-5EB7-46F5-960C-D2627438C669}" type="sibTrans" cxnId="{9975BBA0-FA97-4220-8B49-4AFCCF5D1621}">
      <dgm:prSet/>
      <dgm:spPr/>
      <dgm:t>
        <a:bodyPr/>
        <a:lstStyle/>
        <a:p>
          <a:endParaRPr lang="nl-BE"/>
        </a:p>
      </dgm:t>
    </dgm:pt>
    <dgm:pt modelId="{821816F2-29B5-4B34-B9EC-F16128A46A5D}">
      <dgm:prSet/>
      <dgm:spPr/>
      <dgm:t>
        <a:bodyPr/>
        <a:lstStyle/>
        <a:p>
          <a:r>
            <a:rPr lang="nl-BE" b="0" dirty="0"/>
            <a:t>Woord 4: Vier de sabbat (14:22-16:17)</a:t>
          </a:r>
        </a:p>
      </dgm:t>
    </dgm:pt>
    <dgm:pt modelId="{9404F5A8-FF72-415B-B4E0-D64E68EA3D9F}" type="parTrans" cxnId="{76B56B2A-D732-403F-8AF6-267C1036E340}">
      <dgm:prSet/>
      <dgm:spPr/>
      <dgm:t>
        <a:bodyPr/>
        <a:lstStyle/>
        <a:p>
          <a:endParaRPr lang="nl-BE"/>
        </a:p>
      </dgm:t>
    </dgm:pt>
    <dgm:pt modelId="{F819799C-2551-4DD8-A3A4-53BD4066E281}" type="sibTrans" cxnId="{76B56B2A-D732-403F-8AF6-267C1036E340}">
      <dgm:prSet/>
      <dgm:spPr/>
      <dgm:t>
        <a:bodyPr/>
        <a:lstStyle/>
        <a:p>
          <a:endParaRPr lang="nl-BE"/>
        </a:p>
      </dgm:t>
    </dgm:pt>
    <dgm:pt modelId="{30349661-287B-4C63-975C-DCCA339FA1A7}">
      <dgm:prSet/>
      <dgm:spPr/>
      <dgm:t>
        <a:bodyPr/>
        <a:lstStyle/>
        <a:p>
          <a:r>
            <a:rPr lang="nl-BE" b="0" dirty="0"/>
            <a:t>Woord 5: Respecteer je ouders (16:18-18:22)</a:t>
          </a:r>
        </a:p>
      </dgm:t>
    </dgm:pt>
    <dgm:pt modelId="{5545DCE2-FF90-4DB9-8BFD-52F28579EA6C}" type="parTrans" cxnId="{FABB6BA2-BF8C-438B-82D1-8D6EC7C08E9B}">
      <dgm:prSet/>
      <dgm:spPr/>
      <dgm:t>
        <a:bodyPr/>
        <a:lstStyle/>
        <a:p>
          <a:endParaRPr lang="nl-BE"/>
        </a:p>
      </dgm:t>
    </dgm:pt>
    <dgm:pt modelId="{CAB169BA-B497-48B3-ACF4-4786F18E25DA}" type="sibTrans" cxnId="{FABB6BA2-BF8C-438B-82D1-8D6EC7C08E9B}">
      <dgm:prSet/>
      <dgm:spPr/>
      <dgm:t>
        <a:bodyPr/>
        <a:lstStyle/>
        <a:p>
          <a:endParaRPr lang="nl-BE"/>
        </a:p>
      </dgm:t>
    </dgm:pt>
    <dgm:pt modelId="{10EE5A56-F404-4F11-99C9-603D75C94E90}">
      <dgm:prSet/>
      <dgm:spPr/>
      <dgm:t>
        <a:bodyPr/>
        <a:lstStyle/>
        <a:p>
          <a:r>
            <a:rPr lang="nl-BE" b="0" dirty="0"/>
            <a:t>Woord 6: Vermoord niemand (19:1-22:8)</a:t>
          </a:r>
        </a:p>
      </dgm:t>
    </dgm:pt>
    <dgm:pt modelId="{2AADE53C-EFBC-47D7-890B-44CA0AECC5BD}" type="parTrans" cxnId="{CC56A9D1-1339-42D8-8D15-D801B5F97CF1}">
      <dgm:prSet/>
      <dgm:spPr/>
      <dgm:t>
        <a:bodyPr/>
        <a:lstStyle/>
        <a:p>
          <a:endParaRPr lang="nl-BE"/>
        </a:p>
      </dgm:t>
    </dgm:pt>
    <dgm:pt modelId="{CA4C4A0D-4505-4A27-927C-1DC9ABE77DA5}" type="sibTrans" cxnId="{CC56A9D1-1339-42D8-8D15-D801B5F97CF1}">
      <dgm:prSet/>
      <dgm:spPr/>
      <dgm:t>
        <a:bodyPr/>
        <a:lstStyle/>
        <a:p>
          <a:endParaRPr lang="nl-BE"/>
        </a:p>
      </dgm:t>
    </dgm:pt>
    <dgm:pt modelId="{ECCA0AAD-8C16-4CF3-8726-3F9576C932ED}">
      <dgm:prSet/>
      <dgm:spPr/>
      <dgm:t>
        <a:bodyPr/>
        <a:lstStyle/>
        <a:p>
          <a:r>
            <a:rPr lang="nl-BE" b="0" dirty="0"/>
            <a:t>Woord 7: Pleeg geen overspel (22:9-23:19)</a:t>
          </a:r>
        </a:p>
      </dgm:t>
    </dgm:pt>
    <dgm:pt modelId="{965668A2-E965-4D27-A9C2-C04603F87E2F}" type="parTrans" cxnId="{329314E2-9333-4C64-8168-889EA45EB613}">
      <dgm:prSet/>
      <dgm:spPr/>
      <dgm:t>
        <a:bodyPr/>
        <a:lstStyle/>
        <a:p>
          <a:endParaRPr lang="nl-BE"/>
        </a:p>
      </dgm:t>
    </dgm:pt>
    <dgm:pt modelId="{BB33E31E-439D-4C80-B43A-8727995CF35B}" type="sibTrans" cxnId="{329314E2-9333-4C64-8168-889EA45EB613}">
      <dgm:prSet/>
      <dgm:spPr/>
      <dgm:t>
        <a:bodyPr/>
        <a:lstStyle/>
        <a:p>
          <a:endParaRPr lang="nl-BE"/>
        </a:p>
      </dgm:t>
    </dgm:pt>
    <dgm:pt modelId="{FA0A399C-6875-4D33-AE3A-5ACFBC7E5432}">
      <dgm:prSet/>
      <dgm:spPr/>
      <dgm:t>
        <a:bodyPr/>
        <a:lstStyle/>
        <a:p>
          <a:r>
            <a:rPr lang="nl-BE" b="0" dirty="0"/>
            <a:t>Woord 8: Steel niet (23:20-24:7)</a:t>
          </a:r>
        </a:p>
      </dgm:t>
    </dgm:pt>
    <dgm:pt modelId="{97B10DBC-2F6A-490A-AC2C-306614D19679}" type="parTrans" cxnId="{FB3E8964-BA6E-47D0-AA72-796FC7DC11FC}">
      <dgm:prSet/>
      <dgm:spPr/>
      <dgm:t>
        <a:bodyPr/>
        <a:lstStyle/>
        <a:p>
          <a:endParaRPr lang="nl-BE"/>
        </a:p>
      </dgm:t>
    </dgm:pt>
    <dgm:pt modelId="{AFD5BD60-EFD2-4D56-BB0F-08BA5F1BDFEF}" type="sibTrans" cxnId="{FB3E8964-BA6E-47D0-AA72-796FC7DC11FC}">
      <dgm:prSet/>
      <dgm:spPr/>
      <dgm:t>
        <a:bodyPr/>
        <a:lstStyle/>
        <a:p>
          <a:endParaRPr lang="nl-BE"/>
        </a:p>
      </dgm:t>
    </dgm:pt>
    <dgm:pt modelId="{7C12CD21-4509-4C17-99D6-ED527309729E}">
      <dgm:prSet/>
      <dgm:spPr/>
      <dgm:t>
        <a:bodyPr/>
        <a:lstStyle/>
        <a:p>
          <a:r>
            <a:rPr lang="nl-BE" b="0" dirty="0"/>
            <a:t>Woord 9: Leg geen vals getuigenis af (24:8-25:4)</a:t>
          </a:r>
        </a:p>
      </dgm:t>
    </dgm:pt>
    <dgm:pt modelId="{C34273D0-888B-4D59-95F0-80EF6810032A}" type="parTrans" cxnId="{0302521C-D64C-482E-9537-438FFFA9F33F}">
      <dgm:prSet/>
      <dgm:spPr/>
      <dgm:t>
        <a:bodyPr/>
        <a:lstStyle/>
        <a:p>
          <a:endParaRPr lang="nl-BE"/>
        </a:p>
      </dgm:t>
    </dgm:pt>
    <dgm:pt modelId="{B7237CF5-1CB5-4915-B913-10A0FD3FBC7D}" type="sibTrans" cxnId="{0302521C-D64C-482E-9537-438FFFA9F33F}">
      <dgm:prSet/>
      <dgm:spPr/>
      <dgm:t>
        <a:bodyPr/>
        <a:lstStyle/>
        <a:p>
          <a:endParaRPr lang="nl-BE"/>
        </a:p>
      </dgm:t>
    </dgm:pt>
    <dgm:pt modelId="{7B25D4BA-AABB-4D4B-9374-41FF8EC49B12}">
      <dgm:prSet/>
      <dgm:spPr/>
      <dgm:t>
        <a:bodyPr/>
        <a:lstStyle/>
        <a:p>
          <a:r>
            <a:rPr lang="nl-BE" b="0" dirty="0"/>
            <a:t>Woord 10: Begeer niet (25:5-26:15)</a:t>
          </a:r>
        </a:p>
      </dgm:t>
    </dgm:pt>
    <dgm:pt modelId="{26D0E718-2CCA-4C26-984E-4B03E15711D0}" type="parTrans" cxnId="{93794529-F8AA-4F07-ACAC-96CED9EE5A02}">
      <dgm:prSet/>
      <dgm:spPr/>
      <dgm:t>
        <a:bodyPr/>
        <a:lstStyle/>
        <a:p>
          <a:endParaRPr lang="nl-BE"/>
        </a:p>
      </dgm:t>
    </dgm:pt>
    <dgm:pt modelId="{FBFD8C52-884C-49D3-B2EF-670BFC4CABE3}" type="sibTrans" cxnId="{93794529-F8AA-4F07-ACAC-96CED9EE5A02}">
      <dgm:prSet/>
      <dgm:spPr/>
      <dgm:t>
        <a:bodyPr/>
        <a:lstStyle/>
        <a:p>
          <a:endParaRPr lang="nl-BE"/>
        </a:p>
      </dgm:t>
    </dgm:pt>
    <dgm:pt modelId="{61203571-BEB3-44C9-A435-DC4E9C5FF32E}" type="pres">
      <dgm:prSet presAssocID="{3D6472BE-C165-4B59-9366-9F999A9E71D9}" presName="vert0" presStyleCnt="0">
        <dgm:presLayoutVars>
          <dgm:dir/>
          <dgm:animOne val="branch"/>
          <dgm:animLvl val="lvl"/>
        </dgm:presLayoutVars>
      </dgm:prSet>
      <dgm:spPr/>
    </dgm:pt>
    <dgm:pt modelId="{1CE7C556-FE76-46AA-AFD1-0F3BB10A8997}" type="pres">
      <dgm:prSet presAssocID="{C1CABF64-E4FC-4425-9790-90D93A406D49}" presName="thickLine" presStyleLbl="alignNode1" presStyleIdx="0" presStyleCnt="10"/>
      <dgm:spPr/>
    </dgm:pt>
    <dgm:pt modelId="{78FE376F-CE01-4342-BAF7-9E13F0340B6C}" type="pres">
      <dgm:prSet presAssocID="{C1CABF64-E4FC-4425-9790-90D93A406D49}" presName="horz1" presStyleCnt="0"/>
      <dgm:spPr/>
    </dgm:pt>
    <dgm:pt modelId="{52262425-A0A7-4D9F-801B-33AD41AE9307}" type="pres">
      <dgm:prSet presAssocID="{C1CABF64-E4FC-4425-9790-90D93A406D49}" presName="tx1" presStyleLbl="revTx" presStyleIdx="0" presStyleCnt="10"/>
      <dgm:spPr/>
    </dgm:pt>
    <dgm:pt modelId="{A84C2407-A0EF-4A9F-9934-5E60E7CD8CF1}" type="pres">
      <dgm:prSet presAssocID="{C1CABF64-E4FC-4425-9790-90D93A406D49}" presName="vert1" presStyleCnt="0"/>
      <dgm:spPr/>
    </dgm:pt>
    <dgm:pt modelId="{0328C1EE-63AE-44EA-91CA-037C8C5A32C4}" type="pres">
      <dgm:prSet presAssocID="{1F262292-1B45-48D9-8A5D-4393976D656D}" presName="thickLine" presStyleLbl="alignNode1" presStyleIdx="1" presStyleCnt="10"/>
      <dgm:spPr/>
    </dgm:pt>
    <dgm:pt modelId="{D7A2FA5C-0B98-4B1D-907F-C86BE5ACD730}" type="pres">
      <dgm:prSet presAssocID="{1F262292-1B45-48D9-8A5D-4393976D656D}" presName="horz1" presStyleCnt="0"/>
      <dgm:spPr/>
    </dgm:pt>
    <dgm:pt modelId="{0CFE8C6C-655F-4252-AEFA-D43DE5E734DC}" type="pres">
      <dgm:prSet presAssocID="{1F262292-1B45-48D9-8A5D-4393976D656D}" presName="tx1" presStyleLbl="revTx" presStyleIdx="1" presStyleCnt="10"/>
      <dgm:spPr/>
    </dgm:pt>
    <dgm:pt modelId="{0F80B00C-78BD-4267-8CD7-E78849C7D876}" type="pres">
      <dgm:prSet presAssocID="{1F262292-1B45-48D9-8A5D-4393976D656D}" presName="vert1" presStyleCnt="0"/>
      <dgm:spPr/>
    </dgm:pt>
    <dgm:pt modelId="{B5B4ABA8-19FB-4831-8DA4-D4BF0A70D239}" type="pres">
      <dgm:prSet presAssocID="{A3858295-FA3D-4DA2-8837-767276B4F903}" presName="thickLine" presStyleLbl="alignNode1" presStyleIdx="2" presStyleCnt="10"/>
      <dgm:spPr/>
    </dgm:pt>
    <dgm:pt modelId="{31CF4D33-89A8-4343-9AFB-4AD3C546926A}" type="pres">
      <dgm:prSet presAssocID="{A3858295-FA3D-4DA2-8837-767276B4F903}" presName="horz1" presStyleCnt="0"/>
      <dgm:spPr/>
    </dgm:pt>
    <dgm:pt modelId="{0764B981-ECC0-4FD6-9645-E1442E8EB332}" type="pres">
      <dgm:prSet presAssocID="{A3858295-FA3D-4DA2-8837-767276B4F903}" presName="tx1" presStyleLbl="revTx" presStyleIdx="2" presStyleCnt="10"/>
      <dgm:spPr/>
    </dgm:pt>
    <dgm:pt modelId="{1B763A9B-8A37-4DD6-A36D-61BCBA90124D}" type="pres">
      <dgm:prSet presAssocID="{A3858295-FA3D-4DA2-8837-767276B4F903}" presName="vert1" presStyleCnt="0"/>
      <dgm:spPr/>
    </dgm:pt>
    <dgm:pt modelId="{16086ED8-C4F3-4678-8DD7-603A0237F49D}" type="pres">
      <dgm:prSet presAssocID="{821816F2-29B5-4B34-B9EC-F16128A46A5D}" presName="thickLine" presStyleLbl="alignNode1" presStyleIdx="3" presStyleCnt="10"/>
      <dgm:spPr/>
    </dgm:pt>
    <dgm:pt modelId="{92BFEFB4-016D-42B6-B032-D8E2D7701C0B}" type="pres">
      <dgm:prSet presAssocID="{821816F2-29B5-4B34-B9EC-F16128A46A5D}" presName="horz1" presStyleCnt="0"/>
      <dgm:spPr/>
    </dgm:pt>
    <dgm:pt modelId="{F51A9EE6-EE71-42EA-8BDC-33FFC77E3A53}" type="pres">
      <dgm:prSet presAssocID="{821816F2-29B5-4B34-B9EC-F16128A46A5D}" presName="tx1" presStyleLbl="revTx" presStyleIdx="3" presStyleCnt="10"/>
      <dgm:spPr/>
    </dgm:pt>
    <dgm:pt modelId="{FB67F295-EF08-4A87-8BFE-3EE5E1822F7F}" type="pres">
      <dgm:prSet presAssocID="{821816F2-29B5-4B34-B9EC-F16128A46A5D}" presName="vert1" presStyleCnt="0"/>
      <dgm:spPr/>
    </dgm:pt>
    <dgm:pt modelId="{32BEC9EF-BF29-4686-B61F-96C647765FCE}" type="pres">
      <dgm:prSet presAssocID="{30349661-287B-4C63-975C-DCCA339FA1A7}" presName="thickLine" presStyleLbl="alignNode1" presStyleIdx="4" presStyleCnt="10"/>
      <dgm:spPr/>
    </dgm:pt>
    <dgm:pt modelId="{38C1D62B-4478-480C-AA47-157D71169510}" type="pres">
      <dgm:prSet presAssocID="{30349661-287B-4C63-975C-DCCA339FA1A7}" presName="horz1" presStyleCnt="0"/>
      <dgm:spPr/>
    </dgm:pt>
    <dgm:pt modelId="{43AA11DC-47B2-4D9A-A301-8CF7C3CE5D22}" type="pres">
      <dgm:prSet presAssocID="{30349661-287B-4C63-975C-DCCA339FA1A7}" presName="tx1" presStyleLbl="revTx" presStyleIdx="4" presStyleCnt="10"/>
      <dgm:spPr/>
    </dgm:pt>
    <dgm:pt modelId="{FD8B2091-FDB7-4C11-8403-6137633E12BB}" type="pres">
      <dgm:prSet presAssocID="{30349661-287B-4C63-975C-DCCA339FA1A7}" presName="vert1" presStyleCnt="0"/>
      <dgm:spPr/>
    </dgm:pt>
    <dgm:pt modelId="{051700CC-A1B3-4986-B9D6-87854887E240}" type="pres">
      <dgm:prSet presAssocID="{10EE5A56-F404-4F11-99C9-603D75C94E90}" presName="thickLine" presStyleLbl="alignNode1" presStyleIdx="5" presStyleCnt="10"/>
      <dgm:spPr/>
    </dgm:pt>
    <dgm:pt modelId="{C7EF552B-5653-4195-8036-52862290A5B9}" type="pres">
      <dgm:prSet presAssocID="{10EE5A56-F404-4F11-99C9-603D75C94E90}" presName="horz1" presStyleCnt="0"/>
      <dgm:spPr/>
    </dgm:pt>
    <dgm:pt modelId="{B8224AC0-73C3-410E-990B-05DEDD7B9094}" type="pres">
      <dgm:prSet presAssocID="{10EE5A56-F404-4F11-99C9-603D75C94E90}" presName="tx1" presStyleLbl="revTx" presStyleIdx="5" presStyleCnt="10"/>
      <dgm:spPr/>
    </dgm:pt>
    <dgm:pt modelId="{1CFE6E6B-C2E0-409E-81CA-7592F5158B43}" type="pres">
      <dgm:prSet presAssocID="{10EE5A56-F404-4F11-99C9-603D75C94E90}" presName="vert1" presStyleCnt="0"/>
      <dgm:spPr/>
    </dgm:pt>
    <dgm:pt modelId="{E560AAA1-756F-40B2-8360-DF953F334733}" type="pres">
      <dgm:prSet presAssocID="{ECCA0AAD-8C16-4CF3-8726-3F9576C932ED}" presName="thickLine" presStyleLbl="alignNode1" presStyleIdx="6" presStyleCnt="10"/>
      <dgm:spPr/>
    </dgm:pt>
    <dgm:pt modelId="{45F67FC7-62F4-499D-B463-0146CFB17461}" type="pres">
      <dgm:prSet presAssocID="{ECCA0AAD-8C16-4CF3-8726-3F9576C932ED}" presName="horz1" presStyleCnt="0"/>
      <dgm:spPr/>
    </dgm:pt>
    <dgm:pt modelId="{781EBDEA-907F-496D-8D79-EFF2B2009D8C}" type="pres">
      <dgm:prSet presAssocID="{ECCA0AAD-8C16-4CF3-8726-3F9576C932ED}" presName="tx1" presStyleLbl="revTx" presStyleIdx="6" presStyleCnt="10"/>
      <dgm:spPr/>
    </dgm:pt>
    <dgm:pt modelId="{17846AAC-2BE1-4BB5-9F79-2BA653FD4361}" type="pres">
      <dgm:prSet presAssocID="{ECCA0AAD-8C16-4CF3-8726-3F9576C932ED}" presName="vert1" presStyleCnt="0"/>
      <dgm:spPr/>
    </dgm:pt>
    <dgm:pt modelId="{191C2142-5343-4648-B8BA-532CA0882CB5}" type="pres">
      <dgm:prSet presAssocID="{FA0A399C-6875-4D33-AE3A-5ACFBC7E5432}" presName="thickLine" presStyleLbl="alignNode1" presStyleIdx="7" presStyleCnt="10"/>
      <dgm:spPr/>
    </dgm:pt>
    <dgm:pt modelId="{F17077AE-C073-4D8C-BA3E-2E5ED5B8FC30}" type="pres">
      <dgm:prSet presAssocID="{FA0A399C-6875-4D33-AE3A-5ACFBC7E5432}" presName="horz1" presStyleCnt="0"/>
      <dgm:spPr/>
    </dgm:pt>
    <dgm:pt modelId="{67A4229E-0423-4D67-A51F-7020760518AB}" type="pres">
      <dgm:prSet presAssocID="{FA0A399C-6875-4D33-AE3A-5ACFBC7E5432}" presName="tx1" presStyleLbl="revTx" presStyleIdx="7" presStyleCnt="10"/>
      <dgm:spPr/>
    </dgm:pt>
    <dgm:pt modelId="{11FB3C59-A8A0-4F87-A579-3F48A693D877}" type="pres">
      <dgm:prSet presAssocID="{FA0A399C-6875-4D33-AE3A-5ACFBC7E5432}" presName="vert1" presStyleCnt="0"/>
      <dgm:spPr/>
    </dgm:pt>
    <dgm:pt modelId="{ECA6BAD8-A61F-4527-86D1-CA972538AC80}" type="pres">
      <dgm:prSet presAssocID="{7C12CD21-4509-4C17-99D6-ED527309729E}" presName="thickLine" presStyleLbl="alignNode1" presStyleIdx="8" presStyleCnt="10"/>
      <dgm:spPr/>
    </dgm:pt>
    <dgm:pt modelId="{5432CFBB-F538-453B-904B-6613BD8CCC6A}" type="pres">
      <dgm:prSet presAssocID="{7C12CD21-4509-4C17-99D6-ED527309729E}" presName="horz1" presStyleCnt="0"/>
      <dgm:spPr/>
    </dgm:pt>
    <dgm:pt modelId="{B3D5A7DC-9433-4041-AA75-E79489F68F00}" type="pres">
      <dgm:prSet presAssocID="{7C12CD21-4509-4C17-99D6-ED527309729E}" presName="tx1" presStyleLbl="revTx" presStyleIdx="8" presStyleCnt="10"/>
      <dgm:spPr/>
    </dgm:pt>
    <dgm:pt modelId="{E1774D35-B67A-497B-A082-17B02BBDF79B}" type="pres">
      <dgm:prSet presAssocID="{7C12CD21-4509-4C17-99D6-ED527309729E}" presName="vert1" presStyleCnt="0"/>
      <dgm:spPr/>
    </dgm:pt>
    <dgm:pt modelId="{CD95B509-BC4F-4E18-A2FC-4D6C78077FF8}" type="pres">
      <dgm:prSet presAssocID="{7B25D4BA-AABB-4D4B-9374-41FF8EC49B12}" presName="thickLine" presStyleLbl="alignNode1" presStyleIdx="9" presStyleCnt="10"/>
      <dgm:spPr/>
    </dgm:pt>
    <dgm:pt modelId="{5D03E385-D14C-4E08-BD7A-65024595708E}" type="pres">
      <dgm:prSet presAssocID="{7B25D4BA-AABB-4D4B-9374-41FF8EC49B12}" presName="horz1" presStyleCnt="0"/>
      <dgm:spPr/>
    </dgm:pt>
    <dgm:pt modelId="{249E93DF-55C3-45C7-A91F-2C98EAC46B49}" type="pres">
      <dgm:prSet presAssocID="{7B25D4BA-AABB-4D4B-9374-41FF8EC49B12}" presName="tx1" presStyleLbl="revTx" presStyleIdx="9" presStyleCnt="10"/>
      <dgm:spPr/>
    </dgm:pt>
    <dgm:pt modelId="{87CDB2C6-3F13-4806-B34D-317D0D2CB160}" type="pres">
      <dgm:prSet presAssocID="{7B25D4BA-AABB-4D4B-9374-41FF8EC49B12}" presName="vert1" presStyleCnt="0"/>
      <dgm:spPr/>
    </dgm:pt>
  </dgm:ptLst>
  <dgm:cxnLst>
    <dgm:cxn modelId="{0302521C-D64C-482E-9537-438FFFA9F33F}" srcId="{3D6472BE-C165-4B59-9366-9F999A9E71D9}" destId="{7C12CD21-4509-4C17-99D6-ED527309729E}" srcOrd="8" destOrd="0" parTransId="{C34273D0-888B-4D59-95F0-80EF6810032A}" sibTransId="{B7237CF5-1CB5-4915-B913-10A0FD3FBC7D}"/>
    <dgm:cxn modelId="{7FD32322-718D-4CDC-B10F-DB5A0B7D9933}" type="presOf" srcId="{FA0A399C-6875-4D33-AE3A-5ACFBC7E5432}" destId="{67A4229E-0423-4D67-A51F-7020760518AB}" srcOrd="0" destOrd="0" presId="urn:microsoft.com/office/officeart/2008/layout/LinedList"/>
    <dgm:cxn modelId="{E4126223-476B-40BA-BB48-37F8628E925D}" srcId="{3D6472BE-C165-4B59-9366-9F999A9E71D9}" destId="{1F262292-1B45-48D9-8A5D-4393976D656D}" srcOrd="1" destOrd="0" parTransId="{07C50BDD-274B-4B90-9FD5-E974A92AD3D5}" sibTransId="{610B6B85-2E95-41FB-B062-40D15A31FE8F}"/>
    <dgm:cxn modelId="{93794529-F8AA-4F07-ACAC-96CED9EE5A02}" srcId="{3D6472BE-C165-4B59-9366-9F999A9E71D9}" destId="{7B25D4BA-AABB-4D4B-9374-41FF8EC49B12}" srcOrd="9" destOrd="0" parTransId="{26D0E718-2CCA-4C26-984E-4B03E15711D0}" sibTransId="{FBFD8C52-884C-49D3-B2EF-670BFC4CABE3}"/>
    <dgm:cxn modelId="{76B56B2A-D732-403F-8AF6-267C1036E340}" srcId="{3D6472BE-C165-4B59-9366-9F999A9E71D9}" destId="{821816F2-29B5-4B34-B9EC-F16128A46A5D}" srcOrd="3" destOrd="0" parTransId="{9404F5A8-FF72-415B-B4E0-D64E68EA3D9F}" sibTransId="{F819799C-2551-4DD8-A3A4-53BD4066E281}"/>
    <dgm:cxn modelId="{FB3E8964-BA6E-47D0-AA72-796FC7DC11FC}" srcId="{3D6472BE-C165-4B59-9366-9F999A9E71D9}" destId="{FA0A399C-6875-4D33-AE3A-5ACFBC7E5432}" srcOrd="7" destOrd="0" parTransId="{97B10DBC-2F6A-490A-AC2C-306614D19679}" sibTransId="{AFD5BD60-EFD2-4D56-BB0F-08BA5F1BDFEF}"/>
    <dgm:cxn modelId="{EADD657D-E2F7-4BA1-8BD0-A1B3998D7A18}" type="presOf" srcId="{ECCA0AAD-8C16-4CF3-8726-3F9576C932ED}" destId="{781EBDEA-907F-496D-8D79-EFF2B2009D8C}" srcOrd="0" destOrd="0" presId="urn:microsoft.com/office/officeart/2008/layout/LinedList"/>
    <dgm:cxn modelId="{E184558F-BF6D-48C7-92F6-846CB1B7F77E}" type="presOf" srcId="{30349661-287B-4C63-975C-DCCA339FA1A7}" destId="{43AA11DC-47B2-4D9A-A301-8CF7C3CE5D22}" srcOrd="0" destOrd="0" presId="urn:microsoft.com/office/officeart/2008/layout/LinedList"/>
    <dgm:cxn modelId="{E5544591-2A4F-4327-B0C2-33E6A2BDC0C0}" type="presOf" srcId="{A3858295-FA3D-4DA2-8837-767276B4F903}" destId="{0764B981-ECC0-4FD6-9645-E1442E8EB332}" srcOrd="0" destOrd="0" presId="urn:microsoft.com/office/officeart/2008/layout/LinedList"/>
    <dgm:cxn modelId="{F80AE392-2165-400D-A5AD-85EE96326BFE}" type="presOf" srcId="{1F262292-1B45-48D9-8A5D-4393976D656D}" destId="{0CFE8C6C-655F-4252-AEFA-D43DE5E734DC}" srcOrd="0" destOrd="0" presId="urn:microsoft.com/office/officeart/2008/layout/LinedList"/>
    <dgm:cxn modelId="{AD71AC9C-3EFA-41B2-A861-3DC27353178F}" type="presOf" srcId="{C1CABF64-E4FC-4425-9790-90D93A406D49}" destId="{52262425-A0A7-4D9F-801B-33AD41AE9307}" srcOrd="0" destOrd="0" presId="urn:microsoft.com/office/officeart/2008/layout/LinedList"/>
    <dgm:cxn modelId="{9975BBA0-FA97-4220-8B49-4AFCCF5D1621}" srcId="{3D6472BE-C165-4B59-9366-9F999A9E71D9}" destId="{A3858295-FA3D-4DA2-8837-767276B4F903}" srcOrd="2" destOrd="0" parTransId="{6DDCA820-5AF7-4607-976A-CFC3D8768FDF}" sibTransId="{17AFB709-5EB7-46F5-960C-D2627438C669}"/>
    <dgm:cxn modelId="{FABB6BA2-BF8C-438B-82D1-8D6EC7C08E9B}" srcId="{3D6472BE-C165-4B59-9366-9F999A9E71D9}" destId="{30349661-287B-4C63-975C-DCCA339FA1A7}" srcOrd="4" destOrd="0" parTransId="{5545DCE2-FF90-4DB9-8BFD-52F28579EA6C}" sibTransId="{CAB169BA-B497-48B3-ACF4-4786F18E25DA}"/>
    <dgm:cxn modelId="{1F6A2EBD-0E7E-4162-B4B7-A0A4B48CFF5B}" type="presOf" srcId="{3D6472BE-C165-4B59-9366-9F999A9E71D9}" destId="{61203571-BEB3-44C9-A435-DC4E9C5FF32E}" srcOrd="0" destOrd="0" presId="urn:microsoft.com/office/officeart/2008/layout/LinedList"/>
    <dgm:cxn modelId="{9C0B33BF-7E87-43D2-ACC4-F024BEA60314}" type="presOf" srcId="{7B25D4BA-AABB-4D4B-9374-41FF8EC49B12}" destId="{249E93DF-55C3-45C7-A91F-2C98EAC46B49}" srcOrd="0" destOrd="0" presId="urn:microsoft.com/office/officeart/2008/layout/LinedList"/>
    <dgm:cxn modelId="{A1885DC6-786F-4DA5-9BF2-B6BEB5B2FBC9}" type="presOf" srcId="{7C12CD21-4509-4C17-99D6-ED527309729E}" destId="{B3D5A7DC-9433-4041-AA75-E79489F68F00}" srcOrd="0" destOrd="0" presId="urn:microsoft.com/office/officeart/2008/layout/LinedList"/>
    <dgm:cxn modelId="{CC56A9D1-1339-42D8-8D15-D801B5F97CF1}" srcId="{3D6472BE-C165-4B59-9366-9F999A9E71D9}" destId="{10EE5A56-F404-4F11-99C9-603D75C94E90}" srcOrd="5" destOrd="0" parTransId="{2AADE53C-EFBC-47D7-890B-44CA0AECC5BD}" sibTransId="{CA4C4A0D-4505-4A27-927C-1DC9ABE77DA5}"/>
    <dgm:cxn modelId="{329314E2-9333-4C64-8168-889EA45EB613}" srcId="{3D6472BE-C165-4B59-9366-9F999A9E71D9}" destId="{ECCA0AAD-8C16-4CF3-8726-3F9576C932ED}" srcOrd="6" destOrd="0" parTransId="{965668A2-E965-4D27-A9C2-C04603F87E2F}" sibTransId="{BB33E31E-439D-4C80-B43A-8727995CF35B}"/>
    <dgm:cxn modelId="{7CC1C6EA-38FD-4A8B-8258-DCC2D869BA44}" type="presOf" srcId="{821816F2-29B5-4B34-B9EC-F16128A46A5D}" destId="{F51A9EE6-EE71-42EA-8BDC-33FFC77E3A53}" srcOrd="0" destOrd="0" presId="urn:microsoft.com/office/officeart/2008/layout/LinedList"/>
    <dgm:cxn modelId="{F6C607EC-1366-423D-9DF6-3FF7630DC287}" srcId="{3D6472BE-C165-4B59-9366-9F999A9E71D9}" destId="{C1CABF64-E4FC-4425-9790-90D93A406D49}" srcOrd="0" destOrd="0" parTransId="{DE2BB903-0E6B-48F3-9328-5CB518406E3A}" sibTransId="{ED905389-DF3F-471C-B957-277B31509028}"/>
    <dgm:cxn modelId="{B35643F8-8916-49BC-B428-E0FC0350BDCE}" type="presOf" srcId="{10EE5A56-F404-4F11-99C9-603D75C94E90}" destId="{B8224AC0-73C3-410E-990B-05DEDD7B9094}" srcOrd="0" destOrd="0" presId="urn:microsoft.com/office/officeart/2008/layout/LinedList"/>
    <dgm:cxn modelId="{FF20CCE1-9928-4868-AD93-E6DF8B0FB458}" type="presParOf" srcId="{61203571-BEB3-44C9-A435-DC4E9C5FF32E}" destId="{1CE7C556-FE76-46AA-AFD1-0F3BB10A8997}" srcOrd="0" destOrd="0" presId="urn:microsoft.com/office/officeart/2008/layout/LinedList"/>
    <dgm:cxn modelId="{B6540426-0444-41E0-A745-8E6F4DCF160E}" type="presParOf" srcId="{61203571-BEB3-44C9-A435-DC4E9C5FF32E}" destId="{78FE376F-CE01-4342-BAF7-9E13F0340B6C}" srcOrd="1" destOrd="0" presId="urn:microsoft.com/office/officeart/2008/layout/LinedList"/>
    <dgm:cxn modelId="{84672C46-727B-4C74-8688-C76ECDD10AEA}" type="presParOf" srcId="{78FE376F-CE01-4342-BAF7-9E13F0340B6C}" destId="{52262425-A0A7-4D9F-801B-33AD41AE9307}" srcOrd="0" destOrd="0" presId="urn:microsoft.com/office/officeart/2008/layout/LinedList"/>
    <dgm:cxn modelId="{6943DD32-2381-47A9-BC34-8225AAFDF44F}" type="presParOf" srcId="{78FE376F-CE01-4342-BAF7-9E13F0340B6C}" destId="{A84C2407-A0EF-4A9F-9934-5E60E7CD8CF1}" srcOrd="1" destOrd="0" presId="urn:microsoft.com/office/officeart/2008/layout/LinedList"/>
    <dgm:cxn modelId="{95569676-BAEE-4DE0-ABC5-A97E3F5AEB32}" type="presParOf" srcId="{61203571-BEB3-44C9-A435-DC4E9C5FF32E}" destId="{0328C1EE-63AE-44EA-91CA-037C8C5A32C4}" srcOrd="2" destOrd="0" presId="urn:microsoft.com/office/officeart/2008/layout/LinedList"/>
    <dgm:cxn modelId="{00D9000B-B4FB-4595-83D4-1D71CAE949DF}" type="presParOf" srcId="{61203571-BEB3-44C9-A435-DC4E9C5FF32E}" destId="{D7A2FA5C-0B98-4B1D-907F-C86BE5ACD730}" srcOrd="3" destOrd="0" presId="urn:microsoft.com/office/officeart/2008/layout/LinedList"/>
    <dgm:cxn modelId="{E448F35E-B31E-409A-89D7-8C83F25AF3C5}" type="presParOf" srcId="{D7A2FA5C-0B98-4B1D-907F-C86BE5ACD730}" destId="{0CFE8C6C-655F-4252-AEFA-D43DE5E734DC}" srcOrd="0" destOrd="0" presId="urn:microsoft.com/office/officeart/2008/layout/LinedList"/>
    <dgm:cxn modelId="{A9E53167-CDF1-4E2C-8D13-ECD80F3E0690}" type="presParOf" srcId="{D7A2FA5C-0B98-4B1D-907F-C86BE5ACD730}" destId="{0F80B00C-78BD-4267-8CD7-E78849C7D876}" srcOrd="1" destOrd="0" presId="urn:microsoft.com/office/officeart/2008/layout/LinedList"/>
    <dgm:cxn modelId="{1AF01FAB-8ECB-4914-8B1E-69650CC5340C}" type="presParOf" srcId="{61203571-BEB3-44C9-A435-DC4E9C5FF32E}" destId="{B5B4ABA8-19FB-4831-8DA4-D4BF0A70D239}" srcOrd="4" destOrd="0" presId="urn:microsoft.com/office/officeart/2008/layout/LinedList"/>
    <dgm:cxn modelId="{3E774421-A869-4061-9076-677807DCA4E8}" type="presParOf" srcId="{61203571-BEB3-44C9-A435-DC4E9C5FF32E}" destId="{31CF4D33-89A8-4343-9AFB-4AD3C546926A}" srcOrd="5" destOrd="0" presId="urn:microsoft.com/office/officeart/2008/layout/LinedList"/>
    <dgm:cxn modelId="{F3322A2D-4FA9-49C2-86DD-D4F51F22830B}" type="presParOf" srcId="{31CF4D33-89A8-4343-9AFB-4AD3C546926A}" destId="{0764B981-ECC0-4FD6-9645-E1442E8EB332}" srcOrd="0" destOrd="0" presId="urn:microsoft.com/office/officeart/2008/layout/LinedList"/>
    <dgm:cxn modelId="{1AAF2AEB-B9AB-4F0A-A70E-8EC5A8E5AB24}" type="presParOf" srcId="{31CF4D33-89A8-4343-9AFB-4AD3C546926A}" destId="{1B763A9B-8A37-4DD6-A36D-61BCBA90124D}" srcOrd="1" destOrd="0" presId="urn:microsoft.com/office/officeart/2008/layout/LinedList"/>
    <dgm:cxn modelId="{29594B4C-BFF5-4F7E-BA1F-4E45FF2CF661}" type="presParOf" srcId="{61203571-BEB3-44C9-A435-DC4E9C5FF32E}" destId="{16086ED8-C4F3-4678-8DD7-603A0237F49D}" srcOrd="6" destOrd="0" presId="urn:microsoft.com/office/officeart/2008/layout/LinedList"/>
    <dgm:cxn modelId="{CF1D763E-8F8B-4288-9862-42F559F6075F}" type="presParOf" srcId="{61203571-BEB3-44C9-A435-DC4E9C5FF32E}" destId="{92BFEFB4-016D-42B6-B032-D8E2D7701C0B}" srcOrd="7" destOrd="0" presId="urn:microsoft.com/office/officeart/2008/layout/LinedList"/>
    <dgm:cxn modelId="{EDD59A11-EF1A-4736-8BAE-8CF4C9DC9F3B}" type="presParOf" srcId="{92BFEFB4-016D-42B6-B032-D8E2D7701C0B}" destId="{F51A9EE6-EE71-42EA-8BDC-33FFC77E3A53}" srcOrd="0" destOrd="0" presId="urn:microsoft.com/office/officeart/2008/layout/LinedList"/>
    <dgm:cxn modelId="{D799A5A5-7F95-43B0-976D-C98FA0324FB6}" type="presParOf" srcId="{92BFEFB4-016D-42B6-B032-D8E2D7701C0B}" destId="{FB67F295-EF08-4A87-8BFE-3EE5E1822F7F}" srcOrd="1" destOrd="0" presId="urn:microsoft.com/office/officeart/2008/layout/LinedList"/>
    <dgm:cxn modelId="{D674B870-1D99-4EAC-BCD2-273188584A16}" type="presParOf" srcId="{61203571-BEB3-44C9-A435-DC4E9C5FF32E}" destId="{32BEC9EF-BF29-4686-B61F-96C647765FCE}" srcOrd="8" destOrd="0" presId="urn:microsoft.com/office/officeart/2008/layout/LinedList"/>
    <dgm:cxn modelId="{29FE451F-74E6-4C3B-B6C9-40A6E05776E7}" type="presParOf" srcId="{61203571-BEB3-44C9-A435-DC4E9C5FF32E}" destId="{38C1D62B-4478-480C-AA47-157D71169510}" srcOrd="9" destOrd="0" presId="urn:microsoft.com/office/officeart/2008/layout/LinedList"/>
    <dgm:cxn modelId="{E9AD2BB2-2252-428D-A8EB-4F189D6A0AE1}" type="presParOf" srcId="{38C1D62B-4478-480C-AA47-157D71169510}" destId="{43AA11DC-47B2-4D9A-A301-8CF7C3CE5D22}" srcOrd="0" destOrd="0" presId="urn:microsoft.com/office/officeart/2008/layout/LinedList"/>
    <dgm:cxn modelId="{3DF757DE-D666-4FD1-8A0F-13914F7C80B6}" type="presParOf" srcId="{38C1D62B-4478-480C-AA47-157D71169510}" destId="{FD8B2091-FDB7-4C11-8403-6137633E12BB}" srcOrd="1" destOrd="0" presId="urn:microsoft.com/office/officeart/2008/layout/LinedList"/>
    <dgm:cxn modelId="{C69D6CA7-996F-41F7-B329-0A7E1C357A31}" type="presParOf" srcId="{61203571-BEB3-44C9-A435-DC4E9C5FF32E}" destId="{051700CC-A1B3-4986-B9D6-87854887E240}" srcOrd="10" destOrd="0" presId="urn:microsoft.com/office/officeart/2008/layout/LinedList"/>
    <dgm:cxn modelId="{919C6D22-2B4E-4672-9FAC-F56EE73F8C0B}" type="presParOf" srcId="{61203571-BEB3-44C9-A435-DC4E9C5FF32E}" destId="{C7EF552B-5653-4195-8036-52862290A5B9}" srcOrd="11" destOrd="0" presId="urn:microsoft.com/office/officeart/2008/layout/LinedList"/>
    <dgm:cxn modelId="{FE5FD976-3F76-4DC6-B478-787A43DBF1E9}" type="presParOf" srcId="{C7EF552B-5653-4195-8036-52862290A5B9}" destId="{B8224AC0-73C3-410E-990B-05DEDD7B9094}" srcOrd="0" destOrd="0" presId="urn:microsoft.com/office/officeart/2008/layout/LinedList"/>
    <dgm:cxn modelId="{4E2C302E-EB88-46CE-B97E-D9EB17A6FF43}" type="presParOf" srcId="{C7EF552B-5653-4195-8036-52862290A5B9}" destId="{1CFE6E6B-C2E0-409E-81CA-7592F5158B43}" srcOrd="1" destOrd="0" presId="urn:microsoft.com/office/officeart/2008/layout/LinedList"/>
    <dgm:cxn modelId="{9ADFABC5-1093-4DFC-9CEC-890FE2A14C16}" type="presParOf" srcId="{61203571-BEB3-44C9-A435-DC4E9C5FF32E}" destId="{E560AAA1-756F-40B2-8360-DF953F334733}" srcOrd="12" destOrd="0" presId="urn:microsoft.com/office/officeart/2008/layout/LinedList"/>
    <dgm:cxn modelId="{96AA4C9B-CC58-481C-922A-E7DDA843D2B2}" type="presParOf" srcId="{61203571-BEB3-44C9-A435-DC4E9C5FF32E}" destId="{45F67FC7-62F4-499D-B463-0146CFB17461}" srcOrd="13" destOrd="0" presId="urn:microsoft.com/office/officeart/2008/layout/LinedList"/>
    <dgm:cxn modelId="{C1027A38-7798-4181-A249-5D84097BC13F}" type="presParOf" srcId="{45F67FC7-62F4-499D-B463-0146CFB17461}" destId="{781EBDEA-907F-496D-8D79-EFF2B2009D8C}" srcOrd="0" destOrd="0" presId="urn:microsoft.com/office/officeart/2008/layout/LinedList"/>
    <dgm:cxn modelId="{D76DE754-45E4-4041-8648-EFA53695F1EA}" type="presParOf" srcId="{45F67FC7-62F4-499D-B463-0146CFB17461}" destId="{17846AAC-2BE1-4BB5-9F79-2BA653FD4361}" srcOrd="1" destOrd="0" presId="urn:microsoft.com/office/officeart/2008/layout/LinedList"/>
    <dgm:cxn modelId="{01893F0C-967A-4417-BABD-07025502F060}" type="presParOf" srcId="{61203571-BEB3-44C9-A435-DC4E9C5FF32E}" destId="{191C2142-5343-4648-B8BA-532CA0882CB5}" srcOrd="14" destOrd="0" presId="urn:microsoft.com/office/officeart/2008/layout/LinedList"/>
    <dgm:cxn modelId="{F25B070F-36FB-4FBC-92D0-9443617A28FD}" type="presParOf" srcId="{61203571-BEB3-44C9-A435-DC4E9C5FF32E}" destId="{F17077AE-C073-4D8C-BA3E-2E5ED5B8FC30}" srcOrd="15" destOrd="0" presId="urn:microsoft.com/office/officeart/2008/layout/LinedList"/>
    <dgm:cxn modelId="{1ED40E79-3572-484E-A1AC-EE85F5650F07}" type="presParOf" srcId="{F17077AE-C073-4D8C-BA3E-2E5ED5B8FC30}" destId="{67A4229E-0423-4D67-A51F-7020760518AB}" srcOrd="0" destOrd="0" presId="urn:microsoft.com/office/officeart/2008/layout/LinedList"/>
    <dgm:cxn modelId="{589CECBD-AE70-472F-AB5E-F219DCEB47AC}" type="presParOf" srcId="{F17077AE-C073-4D8C-BA3E-2E5ED5B8FC30}" destId="{11FB3C59-A8A0-4F87-A579-3F48A693D877}" srcOrd="1" destOrd="0" presId="urn:microsoft.com/office/officeart/2008/layout/LinedList"/>
    <dgm:cxn modelId="{B7BBADE1-0EA0-4F09-8892-E590C342C301}" type="presParOf" srcId="{61203571-BEB3-44C9-A435-DC4E9C5FF32E}" destId="{ECA6BAD8-A61F-4527-86D1-CA972538AC80}" srcOrd="16" destOrd="0" presId="urn:microsoft.com/office/officeart/2008/layout/LinedList"/>
    <dgm:cxn modelId="{60F3A208-E896-4188-981F-BCAA2A8B5097}" type="presParOf" srcId="{61203571-BEB3-44C9-A435-DC4E9C5FF32E}" destId="{5432CFBB-F538-453B-904B-6613BD8CCC6A}" srcOrd="17" destOrd="0" presId="urn:microsoft.com/office/officeart/2008/layout/LinedList"/>
    <dgm:cxn modelId="{C613621F-2053-4B1C-AC75-EF27A251F275}" type="presParOf" srcId="{5432CFBB-F538-453B-904B-6613BD8CCC6A}" destId="{B3D5A7DC-9433-4041-AA75-E79489F68F00}" srcOrd="0" destOrd="0" presId="urn:microsoft.com/office/officeart/2008/layout/LinedList"/>
    <dgm:cxn modelId="{ED55E16C-AEAD-4226-AE0B-DD79E60C6413}" type="presParOf" srcId="{5432CFBB-F538-453B-904B-6613BD8CCC6A}" destId="{E1774D35-B67A-497B-A082-17B02BBDF79B}" srcOrd="1" destOrd="0" presId="urn:microsoft.com/office/officeart/2008/layout/LinedList"/>
    <dgm:cxn modelId="{D3D7E874-BE55-44BB-A085-9C95FBF9B932}" type="presParOf" srcId="{61203571-BEB3-44C9-A435-DC4E9C5FF32E}" destId="{CD95B509-BC4F-4E18-A2FC-4D6C78077FF8}" srcOrd="18" destOrd="0" presId="urn:microsoft.com/office/officeart/2008/layout/LinedList"/>
    <dgm:cxn modelId="{16FEB241-44E1-4D56-9308-661983B75595}" type="presParOf" srcId="{61203571-BEB3-44C9-A435-DC4E9C5FF32E}" destId="{5D03E385-D14C-4E08-BD7A-65024595708E}" srcOrd="19" destOrd="0" presId="urn:microsoft.com/office/officeart/2008/layout/LinedList"/>
    <dgm:cxn modelId="{4D0443F6-2521-443B-BF53-946B695595AB}" type="presParOf" srcId="{5D03E385-D14C-4E08-BD7A-65024595708E}" destId="{249E93DF-55C3-45C7-A91F-2C98EAC46B49}" srcOrd="0" destOrd="0" presId="urn:microsoft.com/office/officeart/2008/layout/LinedList"/>
    <dgm:cxn modelId="{E492A48E-64B2-4E88-A498-E93EC53670ED}" type="presParOf" srcId="{5D03E385-D14C-4E08-BD7A-65024595708E}" destId="{87CDB2C6-3F13-4806-B34D-317D0D2CB16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7C42C-ED33-401A-919B-F3E340689BA4}">
      <dsp:nvSpPr>
        <dsp:cNvPr id="0" name=""/>
        <dsp:cNvSpPr/>
      </dsp:nvSpPr>
      <dsp:spPr>
        <a:xfrm>
          <a:off x="2117" y="0"/>
          <a:ext cx="2078281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Erfenis van het verleden en vooruitblik (1:1-4:43)</a:t>
          </a:r>
        </a:p>
      </dsp:txBody>
      <dsp:txXfrm>
        <a:off x="2117" y="0"/>
        <a:ext cx="2078281" cy="1490565"/>
      </dsp:txXfrm>
    </dsp:sp>
    <dsp:sp modelId="{C65144C8-32E2-414C-8295-D71D57FCBE65}">
      <dsp:nvSpPr>
        <dsp:cNvPr id="0" name=""/>
        <dsp:cNvSpPr/>
      </dsp:nvSpPr>
      <dsp:spPr>
        <a:xfrm>
          <a:off x="209946" y="1490990"/>
          <a:ext cx="1662625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Context van de toespraak in Moab (1:1-4)</a:t>
          </a:r>
        </a:p>
      </dsp:txBody>
      <dsp:txXfrm>
        <a:off x="238536" y="1519580"/>
        <a:ext cx="1605445" cy="918941"/>
      </dsp:txXfrm>
    </dsp:sp>
    <dsp:sp modelId="{0516A03B-9F9E-4C66-83CF-61DE4655DFF8}">
      <dsp:nvSpPr>
        <dsp:cNvPr id="0" name=""/>
        <dsp:cNvSpPr/>
      </dsp:nvSpPr>
      <dsp:spPr>
        <a:xfrm>
          <a:off x="209946" y="2617284"/>
          <a:ext cx="1662625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Mozes’ eerste toespraak </a:t>
          </a:r>
          <a:br>
            <a:rPr lang="nl-BE" sz="1400" kern="1200" dirty="0"/>
          </a:br>
          <a:r>
            <a:rPr lang="nl-BE" sz="1400" kern="1200" dirty="0"/>
            <a:t>(1:5-4:40)</a:t>
          </a:r>
        </a:p>
      </dsp:txBody>
      <dsp:txXfrm>
        <a:off x="238536" y="2645874"/>
        <a:ext cx="1605445" cy="918941"/>
      </dsp:txXfrm>
    </dsp:sp>
    <dsp:sp modelId="{3A7722A2-119F-44CE-91E1-5F90A92128BB}">
      <dsp:nvSpPr>
        <dsp:cNvPr id="0" name=""/>
        <dsp:cNvSpPr/>
      </dsp:nvSpPr>
      <dsp:spPr>
        <a:xfrm>
          <a:off x="209946" y="3743578"/>
          <a:ext cx="1662625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Vrijsteden aangeduid (4:41-43)</a:t>
          </a:r>
        </a:p>
      </dsp:txBody>
      <dsp:txXfrm>
        <a:off x="238536" y="3772168"/>
        <a:ext cx="1605445" cy="918941"/>
      </dsp:txXfrm>
    </dsp:sp>
    <dsp:sp modelId="{3CD63F18-ADFC-4C65-A539-32CDF0037BC4}">
      <dsp:nvSpPr>
        <dsp:cNvPr id="0" name=""/>
        <dsp:cNvSpPr/>
      </dsp:nvSpPr>
      <dsp:spPr>
        <a:xfrm>
          <a:off x="2236270" y="0"/>
          <a:ext cx="2078281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Grondslag: De liefde in de Tien Woorden (4:44-26:19)</a:t>
          </a:r>
        </a:p>
      </dsp:txBody>
      <dsp:txXfrm>
        <a:off x="2236270" y="0"/>
        <a:ext cx="2078281" cy="1490565"/>
      </dsp:txXfrm>
    </dsp:sp>
    <dsp:sp modelId="{054C831C-E71E-4D5E-8386-D1E97CFFE1BA}">
      <dsp:nvSpPr>
        <dsp:cNvPr id="0" name=""/>
        <dsp:cNvSpPr/>
      </dsp:nvSpPr>
      <dsp:spPr>
        <a:xfrm>
          <a:off x="2444098" y="1490686"/>
          <a:ext cx="1662625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Context van de toespraak in </a:t>
          </a:r>
          <a:r>
            <a:rPr lang="nl-BE" sz="1400" kern="1200" dirty="0" err="1"/>
            <a:t>Sihon</a:t>
          </a:r>
          <a:r>
            <a:rPr lang="nl-BE" sz="1400" kern="1200" dirty="0"/>
            <a:t> (4:44-49)</a:t>
          </a:r>
        </a:p>
      </dsp:txBody>
      <dsp:txXfrm>
        <a:off x="2465298" y="1511886"/>
        <a:ext cx="1620225" cy="681412"/>
      </dsp:txXfrm>
    </dsp:sp>
    <dsp:sp modelId="{448BF653-6230-4499-9E2A-95A34892B2A7}">
      <dsp:nvSpPr>
        <dsp:cNvPr id="0" name=""/>
        <dsp:cNvSpPr/>
      </dsp:nvSpPr>
      <dsp:spPr>
        <a:xfrm>
          <a:off x="2444098" y="2325854"/>
          <a:ext cx="1662625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Mozes’ tweede toespraak (5:1-11:32)</a:t>
          </a:r>
        </a:p>
      </dsp:txBody>
      <dsp:txXfrm>
        <a:off x="2465298" y="2347054"/>
        <a:ext cx="1620225" cy="681412"/>
      </dsp:txXfrm>
    </dsp:sp>
    <dsp:sp modelId="{B1A5B925-C2D7-4B12-A776-B8E265A4FB39}">
      <dsp:nvSpPr>
        <dsp:cNvPr id="0" name=""/>
        <dsp:cNvSpPr/>
      </dsp:nvSpPr>
      <dsp:spPr>
        <a:xfrm>
          <a:off x="2444098" y="3161022"/>
          <a:ext cx="1662625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De keuze voor zegen of vloek in het leven</a:t>
          </a:r>
          <a:br>
            <a:rPr lang="nl-BE" sz="1400" kern="1200" dirty="0"/>
          </a:br>
          <a:r>
            <a:rPr lang="nl-BE" sz="1400" kern="1200" dirty="0"/>
            <a:t>(11:26-32)</a:t>
          </a:r>
        </a:p>
      </dsp:txBody>
      <dsp:txXfrm>
        <a:off x="2465298" y="3182222"/>
        <a:ext cx="1620225" cy="681412"/>
      </dsp:txXfrm>
    </dsp:sp>
    <dsp:sp modelId="{0C10002E-3537-4990-80A6-F2A30805C5AD}">
      <dsp:nvSpPr>
        <dsp:cNvPr id="0" name=""/>
        <dsp:cNvSpPr/>
      </dsp:nvSpPr>
      <dsp:spPr>
        <a:xfrm>
          <a:off x="2444098" y="3996190"/>
          <a:ext cx="1662625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Liefde als toepassing van de Tien Woorden (12:1-26:19)</a:t>
          </a:r>
        </a:p>
      </dsp:txBody>
      <dsp:txXfrm>
        <a:off x="2465298" y="4017390"/>
        <a:ext cx="1620225" cy="681412"/>
      </dsp:txXfrm>
    </dsp:sp>
    <dsp:sp modelId="{C98DCCAB-A649-4FCC-B473-0024E3B80D5D}">
      <dsp:nvSpPr>
        <dsp:cNvPr id="0" name=""/>
        <dsp:cNvSpPr/>
      </dsp:nvSpPr>
      <dsp:spPr>
        <a:xfrm>
          <a:off x="4470423" y="0"/>
          <a:ext cx="2078281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Verantwoordelijkheid (27:1-30:20)</a:t>
          </a:r>
        </a:p>
      </dsp:txBody>
      <dsp:txXfrm>
        <a:off x="4470423" y="0"/>
        <a:ext cx="2078281" cy="1490565"/>
      </dsp:txXfrm>
    </dsp:sp>
    <dsp:sp modelId="{E1DAEF5A-6498-446E-8A7F-1416EF22C1F1}">
      <dsp:nvSpPr>
        <dsp:cNvPr id="0" name=""/>
        <dsp:cNvSpPr/>
      </dsp:nvSpPr>
      <dsp:spPr>
        <a:xfrm>
          <a:off x="4678251" y="1492021"/>
          <a:ext cx="1662625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Mozes’ derde toespraak: zegen en vloek</a:t>
          </a:r>
          <a:br>
            <a:rPr lang="nl-BE" sz="1400" kern="1200" dirty="0"/>
          </a:br>
          <a:r>
            <a:rPr lang="nl-BE" sz="1400" kern="1200" dirty="0"/>
            <a:t>(27:1-28:68)</a:t>
          </a:r>
        </a:p>
      </dsp:txBody>
      <dsp:txXfrm>
        <a:off x="4722128" y="1535898"/>
        <a:ext cx="1574871" cy="1410332"/>
      </dsp:txXfrm>
    </dsp:sp>
    <dsp:sp modelId="{7D0075EC-8DAE-472D-B2B5-35B0D3F389C9}">
      <dsp:nvSpPr>
        <dsp:cNvPr id="0" name=""/>
        <dsp:cNvSpPr/>
      </dsp:nvSpPr>
      <dsp:spPr>
        <a:xfrm>
          <a:off x="4678251" y="3220582"/>
          <a:ext cx="1662625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Mozes’ vierde toespraak: Moab-verbond</a:t>
          </a:r>
          <a:br>
            <a:rPr lang="nl-BE" sz="1400" kern="1200" dirty="0"/>
          </a:br>
          <a:r>
            <a:rPr lang="nl-BE" sz="1400" kern="1200" dirty="0"/>
            <a:t>(29:1-30:20)</a:t>
          </a:r>
        </a:p>
      </dsp:txBody>
      <dsp:txXfrm>
        <a:off x="4722128" y="3264459"/>
        <a:ext cx="1574871" cy="1410332"/>
      </dsp:txXfrm>
    </dsp:sp>
    <dsp:sp modelId="{B5E127EE-BC74-45DC-8572-0E8B62370096}">
      <dsp:nvSpPr>
        <dsp:cNvPr id="0" name=""/>
        <dsp:cNvSpPr/>
      </dsp:nvSpPr>
      <dsp:spPr>
        <a:xfrm>
          <a:off x="6704576" y="0"/>
          <a:ext cx="2078281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Erfenis van de toekomst: Levenseinde van Mozes (31:1-34:12)</a:t>
          </a:r>
        </a:p>
      </dsp:txBody>
      <dsp:txXfrm>
        <a:off x="6704576" y="0"/>
        <a:ext cx="2078281" cy="1490565"/>
      </dsp:txXfrm>
    </dsp:sp>
    <dsp:sp modelId="{8D252BFD-3A9F-450B-AEE5-C58606FCEE95}">
      <dsp:nvSpPr>
        <dsp:cNvPr id="0" name=""/>
        <dsp:cNvSpPr/>
      </dsp:nvSpPr>
      <dsp:spPr>
        <a:xfrm>
          <a:off x="6912404" y="1490990"/>
          <a:ext cx="1662625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Opdracht aan Jozua (31:1-30)</a:t>
          </a:r>
        </a:p>
      </dsp:txBody>
      <dsp:txXfrm>
        <a:off x="6940994" y="1519580"/>
        <a:ext cx="1605445" cy="918941"/>
      </dsp:txXfrm>
    </dsp:sp>
    <dsp:sp modelId="{53955536-67A6-410A-B8AB-FA8AF9551D61}">
      <dsp:nvSpPr>
        <dsp:cNvPr id="0" name=""/>
        <dsp:cNvSpPr/>
      </dsp:nvSpPr>
      <dsp:spPr>
        <a:xfrm>
          <a:off x="6912404" y="2617284"/>
          <a:ext cx="1662625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Het lied van Mozes (32:1-52)</a:t>
          </a:r>
        </a:p>
      </dsp:txBody>
      <dsp:txXfrm>
        <a:off x="6940994" y="2645874"/>
        <a:ext cx="1605445" cy="918941"/>
      </dsp:txXfrm>
    </dsp:sp>
    <dsp:sp modelId="{E70E33FA-43B6-4C41-8B3E-806412DFB002}">
      <dsp:nvSpPr>
        <dsp:cNvPr id="0" name=""/>
        <dsp:cNvSpPr/>
      </dsp:nvSpPr>
      <dsp:spPr>
        <a:xfrm>
          <a:off x="6912404" y="3743578"/>
          <a:ext cx="1662625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Mozes’ bestijgt de berg en sterft</a:t>
          </a:r>
          <a:br>
            <a:rPr lang="nl-BE" sz="1400" kern="1200" dirty="0"/>
          </a:br>
          <a:r>
            <a:rPr lang="nl-BE" sz="1400" kern="1200" dirty="0"/>
            <a:t>(32:48-34:12)</a:t>
          </a:r>
        </a:p>
      </dsp:txBody>
      <dsp:txXfrm>
        <a:off x="6940994" y="3772168"/>
        <a:ext cx="1605445" cy="9189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E7C556-FE76-46AA-AFD1-0F3BB10A8997}">
      <dsp:nvSpPr>
        <dsp:cNvPr id="0" name=""/>
        <dsp:cNvSpPr/>
      </dsp:nvSpPr>
      <dsp:spPr>
        <a:xfrm>
          <a:off x="0" y="606"/>
          <a:ext cx="8784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262425-A0A7-4D9F-801B-33AD41AE9307}">
      <dsp:nvSpPr>
        <dsp:cNvPr id="0" name=""/>
        <dsp:cNvSpPr/>
      </dsp:nvSpPr>
      <dsp:spPr>
        <a:xfrm>
          <a:off x="0" y="606"/>
          <a:ext cx="8784976" cy="496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b="0" kern="1200"/>
            <a:t>Woord 1: Ik ben Jahweh (12:2-13:1)</a:t>
          </a:r>
          <a:endParaRPr lang="nl-BE" sz="2300" b="0" kern="1200" dirty="0"/>
        </a:p>
      </dsp:txBody>
      <dsp:txXfrm>
        <a:off x="0" y="606"/>
        <a:ext cx="8784976" cy="496733"/>
      </dsp:txXfrm>
    </dsp:sp>
    <dsp:sp modelId="{0328C1EE-63AE-44EA-91CA-037C8C5A32C4}">
      <dsp:nvSpPr>
        <dsp:cNvPr id="0" name=""/>
        <dsp:cNvSpPr/>
      </dsp:nvSpPr>
      <dsp:spPr>
        <a:xfrm>
          <a:off x="0" y="497340"/>
          <a:ext cx="8784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FE8C6C-655F-4252-AEFA-D43DE5E734DC}">
      <dsp:nvSpPr>
        <dsp:cNvPr id="0" name=""/>
        <dsp:cNvSpPr/>
      </dsp:nvSpPr>
      <dsp:spPr>
        <a:xfrm>
          <a:off x="0" y="497340"/>
          <a:ext cx="8784976" cy="496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b="0" kern="1200" dirty="0"/>
            <a:t>Woord 2: Dien geen afgoden (13:2-19)</a:t>
          </a:r>
        </a:p>
      </dsp:txBody>
      <dsp:txXfrm>
        <a:off x="0" y="497340"/>
        <a:ext cx="8784976" cy="496733"/>
      </dsp:txXfrm>
    </dsp:sp>
    <dsp:sp modelId="{B5B4ABA8-19FB-4831-8DA4-D4BF0A70D239}">
      <dsp:nvSpPr>
        <dsp:cNvPr id="0" name=""/>
        <dsp:cNvSpPr/>
      </dsp:nvSpPr>
      <dsp:spPr>
        <a:xfrm>
          <a:off x="0" y="994074"/>
          <a:ext cx="8784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64B981-ECC0-4FD6-9645-E1442E8EB332}">
      <dsp:nvSpPr>
        <dsp:cNvPr id="0" name=""/>
        <dsp:cNvSpPr/>
      </dsp:nvSpPr>
      <dsp:spPr>
        <a:xfrm>
          <a:off x="0" y="994074"/>
          <a:ext cx="8784976" cy="496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b="0" kern="1200" dirty="0"/>
            <a:t>Woord 3: Misbruik Gods naam niet (14:1-21)</a:t>
          </a:r>
        </a:p>
      </dsp:txBody>
      <dsp:txXfrm>
        <a:off x="0" y="994074"/>
        <a:ext cx="8784976" cy="496733"/>
      </dsp:txXfrm>
    </dsp:sp>
    <dsp:sp modelId="{16086ED8-C4F3-4678-8DD7-603A0237F49D}">
      <dsp:nvSpPr>
        <dsp:cNvPr id="0" name=""/>
        <dsp:cNvSpPr/>
      </dsp:nvSpPr>
      <dsp:spPr>
        <a:xfrm>
          <a:off x="0" y="1490808"/>
          <a:ext cx="8784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1A9EE6-EE71-42EA-8BDC-33FFC77E3A53}">
      <dsp:nvSpPr>
        <dsp:cNvPr id="0" name=""/>
        <dsp:cNvSpPr/>
      </dsp:nvSpPr>
      <dsp:spPr>
        <a:xfrm>
          <a:off x="0" y="1490808"/>
          <a:ext cx="8784976" cy="496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b="0" kern="1200" dirty="0"/>
            <a:t>Woord 4: Vier de sabbat (14:22-16:17)</a:t>
          </a:r>
        </a:p>
      </dsp:txBody>
      <dsp:txXfrm>
        <a:off x="0" y="1490808"/>
        <a:ext cx="8784976" cy="496733"/>
      </dsp:txXfrm>
    </dsp:sp>
    <dsp:sp modelId="{32BEC9EF-BF29-4686-B61F-96C647765FCE}">
      <dsp:nvSpPr>
        <dsp:cNvPr id="0" name=""/>
        <dsp:cNvSpPr/>
      </dsp:nvSpPr>
      <dsp:spPr>
        <a:xfrm>
          <a:off x="0" y="1987542"/>
          <a:ext cx="8784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AA11DC-47B2-4D9A-A301-8CF7C3CE5D22}">
      <dsp:nvSpPr>
        <dsp:cNvPr id="0" name=""/>
        <dsp:cNvSpPr/>
      </dsp:nvSpPr>
      <dsp:spPr>
        <a:xfrm>
          <a:off x="0" y="1987542"/>
          <a:ext cx="8784976" cy="496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b="0" kern="1200" dirty="0"/>
            <a:t>Woord 5: Respecteer je ouders (16:18-18:22)</a:t>
          </a:r>
        </a:p>
      </dsp:txBody>
      <dsp:txXfrm>
        <a:off x="0" y="1987542"/>
        <a:ext cx="8784976" cy="496733"/>
      </dsp:txXfrm>
    </dsp:sp>
    <dsp:sp modelId="{051700CC-A1B3-4986-B9D6-87854887E240}">
      <dsp:nvSpPr>
        <dsp:cNvPr id="0" name=""/>
        <dsp:cNvSpPr/>
      </dsp:nvSpPr>
      <dsp:spPr>
        <a:xfrm>
          <a:off x="0" y="2484276"/>
          <a:ext cx="8784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224AC0-73C3-410E-990B-05DEDD7B9094}">
      <dsp:nvSpPr>
        <dsp:cNvPr id="0" name=""/>
        <dsp:cNvSpPr/>
      </dsp:nvSpPr>
      <dsp:spPr>
        <a:xfrm>
          <a:off x="0" y="2484276"/>
          <a:ext cx="8784976" cy="496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b="0" kern="1200" dirty="0"/>
            <a:t>Woord 6: Vermoord niemand (19:1-22:8)</a:t>
          </a:r>
        </a:p>
      </dsp:txBody>
      <dsp:txXfrm>
        <a:off x="0" y="2484276"/>
        <a:ext cx="8784976" cy="496733"/>
      </dsp:txXfrm>
    </dsp:sp>
    <dsp:sp modelId="{E560AAA1-756F-40B2-8360-DF953F334733}">
      <dsp:nvSpPr>
        <dsp:cNvPr id="0" name=""/>
        <dsp:cNvSpPr/>
      </dsp:nvSpPr>
      <dsp:spPr>
        <a:xfrm>
          <a:off x="0" y="2981009"/>
          <a:ext cx="8784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1EBDEA-907F-496D-8D79-EFF2B2009D8C}">
      <dsp:nvSpPr>
        <dsp:cNvPr id="0" name=""/>
        <dsp:cNvSpPr/>
      </dsp:nvSpPr>
      <dsp:spPr>
        <a:xfrm>
          <a:off x="0" y="2981009"/>
          <a:ext cx="8784976" cy="496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b="0" kern="1200" dirty="0"/>
            <a:t>Woord 7: Pleeg geen overspel (22:9-23:19)</a:t>
          </a:r>
        </a:p>
      </dsp:txBody>
      <dsp:txXfrm>
        <a:off x="0" y="2981009"/>
        <a:ext cx="8784976" cy="496733"/>
      </dsp:txXfrm>
    </dsp:sp>
    <dsp:sp modelId="{191C2142-5343-4648-B8BA-532CA0882CB5}">
      <dsp:nvSpPr>
        <dsp:cNvPr id="0" name=""/>
        <dsp:cNvSpPr/>
      </dsp:nvSpPr>
      <dsp:spPr>
        <a:xfrm>
          <a:off x="0" y="3477743"/>
          <a:ext cx="8784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A4229E-0423-4D67-A51F-7020760518AB}">
      <dsp:nvSpPr>
        <dsp:cNvPr id="0" name=""/>
        <dsp:cNvSpPr/>
      </dsp:nvSpPr>
      <dsp:spPr>
        <a:xfrm>
          <a:off x="0" y="3477743"/>
          <a:ext cx="8784976" cy="496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b="0" kern="1200" dirty="0"/>
            <a:t>Woord 8: Steel niet (23:20-24:7)</a:t>
          </a:r>
        </a:p>
      </dsp:txBody>
      <dsp:txXfrm>
        <a:off x="0" y="3477743"/>
        <a:ext cx="8784976" cy="496733"/>
      </dsp:txXfrm>
    </dsp:sp>
    <dsp:sp modelId="{ECA6BAD8-A61F-4527-86D1-CA972538AC80}">
      <dsp:nvSpPr>
        <dsp:cNvPr id="0" name=""/>
        <dsp:cNvSpPr/>
      </dsp:nvSpPr>
      <dsp:spPr>
        <a:xfrm>
          <a:off x="0" y="3974477"/>
          <a:ext cx="8784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D5A7DC-9433-4041-AA75-E79489F68F00}">
      <dsp:nvSpPr>
        <dsp:cNvPr id="0" name=""/>
        <dsp:cNvSpPr/>
      </dsp:nvSpPr>
      <dsp:spPr>
        <a:xfrm>
          <a:off x="0" y="3974477"/>
          <a:ext cx="8784976" cy="496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b="0" kern="1200" dirty="0"/>
            <a:t>Woord 9: Leg geen vals getuigenis af (24:8-25:4)</a:t>
          </a:r>
        </a:p>
      </dsp:txBody>
      <dsp:txXfrm>
        <a:off x="0" y="3974477"/>
        <a:ext cx="8784976" cy="496733"/>
      </dsp:txXfrm>
    </dsp:sp>
    <dsp:sp modelId="{CD95B509-BC4F-4E18-A2FC-4D6C78077FF8}">
      <dsp:nvSpPr>
        <dsp:cNvPr id="0" name=""/>
        <dsp:cNvSpPr/>
      </dsp:nvSpPr>
      <dsp:spPr>
        <a:xfrm>
          <a:off x="0" y="4471211"/>
          <a:ext cx="8784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9E93DF-55C3-45C7-A91F-2C98EAC46B49}">
      <dsp:nvSpPr>
        <dsp:cNvPr id="0" name=""/>
        <dsp:cNvSpPr/>
      </dsp:nvSpPr>
      <dsp:spPr>
        <a:xfrm>
          <a:off x="0" y="4471211"/>
          <a:ext cx="8784976" cy="496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b="0" kern="1200" dirty="0"/>
            <a:t>Woord 10: Begeer niet (25:5-26:15)</a:t>
          </a:r>
        </a:p>
      </dsp:txBody>
      <dsp:txXfrm>
        <a:off x="0" y="4471211"/>
        <a:ext cx="8784976" cy="496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8570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30896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53299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820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1182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8677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38854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40068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48867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53548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62962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88792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Deuteronomium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2" r="-2" b="-2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24"/>
          <a:stretch/>
        </p:blipFill>
        <p:spPr bwMode="auto">
          <a:xfrm>
            <a:off x="1" y="697260"/>
            <a:ext cx="9139436" cy="5017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0883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2365541"/>
              </p:ext>
            </p:extLst>
          </p:nvPr>
        </p:nvGraphicFramePr>
        <p:xfrm>
          <a:off x="251520" y="697260"/>
          <a:ext cx="878497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140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7632611"/>
              </p:ext>
            </p:extLst>
          </p:nvPr>
        </p:nvGraphicFramePr>
        <p:xfrm>
          <a:off x="251520" y="697260"/>
          <a:ext cx="878497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7917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480</TotalTime>
  <Words>239</Words>
  <Application>Microsoft Office PowerPoint</Application>
  <PresentationFormat>Diavoorstelling (16:10)</PresentationFormat>
  <Paragraphs>28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2013 - 2022 Thema</vt:lpstr>
      <vt:lpstr>Deuteronomium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163</cp:revision>
  <dcterms:created xsi:type="dcterms:W3CDTF">2019-09-04T13:46:42Z</dcterms:created>
  <dcterms:modified xsi:type="dcterms:W3CDTF">2025-10-13T12:15:00Z</dcterms:modified>
</cp:coreProperties>
</file>